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12" r:id="rId5"/>
  </p:sldMasterIdLst>
  <p:notesMasterIdLst>
    <p:notesMasterId r:id="rId26"/>
  </p:notesMasterIdLst>
  <p:sldIdLst>
    <p:sldId id="319" r:id="rId6"/>
    <p:sldId id="311" r:id="rId7"/>
    <p:sldId id="305" r:id="rId8"/>
    <p:sldId id="268" r:id="rId9"/>
    <p:sldId id="348" r:id="rId10"/>
    <p:sldId id="349" r:id="rId11"/>
    <p:sldId id="350" r:id="rId12"/>
    <p:sldId id="351" r:id="rId13"/>
    <p:sldId id="322" r:id="rId14"/>
    <p:sldId id="315" r:id="rId15"/>
    <p:sldId id="320" r:id="rId16"/>
    <p:sldId id="352" r:id="rId17"/>
    <p:sldId id="353" r:id="rId18"/>
    <p:sldId id="331" r:id="rId19"/>
    <p:sldId id="332" r:id="rId20"/>
    <p:sldId id="333" r:id="rId21"/>
    <p:sldId id="354" r:id="rId22"/>
    <p:sldId id="355" r:id="rId23"/>
    <p:sldId id="329" r:id="rId24"/>
    <p:sldId id="316" r:id="rId25"/>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1F6D"/>
    <a:srgbClr val="F3736D"/>
    <a:srgbClr val="262A82"/>
    <a:srgbClr val="F8D246"/>
    <a:srgbClr val="414042"/>
    <a:srgbClr val="4F9FA6"/>
    <a:srgbClr val="6E2A8A"/>
    <a:srgbClr val="40AE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997DF8-F760-47A1-AF17-8F3A3B44E786}" v="14" dt="2024-07-16T02:26:12.4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90" autoAdjust="0"/>
    <p:restoredTop sz="96054" autoAdjust="0"/>
  </p:normalViewPr>
  <p:slideViewPr>
    <p:cSldViewPr snapToGrid="0">
      <p:cViewPr varScale="1">
        <p:scale>
          <a:sx n="95" d="100"/>
          <a:sy n="95" d="100"/>
        </p:scale>
        <p:origin x="780" y="6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en Poel" userId="f5c8ab87-9812-49ae-aea1-47405247c873" providerId="ADAL" clId="{C3997DF8-F760-47A1-AF17-8F3A3B44E786}"/>
    <pc:docChg chg="undo custSel addSld delSld modSld sldOrd modMainMaster">
      <pc:chgData name="Kristen Poel" userId="f5c8ab87-9812-49ae-aea1-47405247c873" providerId="ADAL" clId="{C3997DF8-F760-47A1-AF17-8F3A3B44E786}" dt="2024-07-16T22:37:56.168" v="399" actId="255"/>
      <pc:docMkLst>
        <pc:docMk/>
      </pc:docMkLst>
      <pc:sldChg chg="modSp mod modClrScheme chgLayout">
        <pc:chgData name="Kristen Poel" userId="f5c8ab87-9812-49ae-aea1-47405247c873" providerId="ADAL" clId="{C3997DF8-F760-47A1-AF17-8F3A3B44E786}" dt="2024-07-16T01:51:07.693" v="30" actId="14100"/>
        <pc:sldMkLst>
          <pc:docMk/>
          <pc:sldMk cId="866681172" sldId="268"/>
        </pc:sldMkLst>
        <pc:picChg chg="mod">
          <ac:chgData name="Kristen Poel" userId="f5c8ab87-9812-49ae-aea1-47405247c873" providerId="ADAL" clId="{C3997DF8-F760-47A1-AF17-8F3A3B44E786}" dt="2024-07-16T01:51:07.693" v="30" actId="14100"/>
          <ac:picMkLst>
            <pc:docMk/>
            <pc:sldMk cId="866681172" sldId="268"/>
            <ac:picMk id="14" creationId="{15E1AB7E-D199-E94D-B3EA-5F10A2F23065}"/>
          </ac:picMkLst>
        </pc:picChg>
      </pc:sldChg>
      <pc:sldChg chg="del">
        <pc:chgData name="Kristen Poel" userId="f5c8ab87-9812-49ae-aea1-47405247c873" providerId="ADAL" clId="{C3997DF8-F760-47A1-AF17-8F3A3B44E786}" dt="2024-07-16T01:53:28.509" v="57" actId="2696"/>
        <pc:sldMkLst>
          <pc:docMk/>
          <pc:sldMk cId="1997697474" sldId="282"/>
        </pc:sldMkLst>
      </pc:sldChg>
      <pc:sldChg chg="del">
        <pc:chgData name="Kristen Poel" userId="f5c8ab87-9812-49ae-aea1-47405247c873" providerId="ADAL" clId="{C3997DF8-F760-47A1-AF17-8F3A3B44E786}" dt="2024-07-16T01:53:37.565" v="60" actId="2696"/>
        <pc:sldMkLst>
          <pc:docMk/>
          <pc:sldMk cId="140352865" sldId="296"/>
        </pc:sldMkLst>
      </pc:sldChg>
      <pc:sldChg chg="mod modClrScheme chgLayout">
        <pc:chgData name="Kristen Poel" userId="f5c8ab87-9812-49ae-aea1-47405247c873" providerId="ADAL" clId="{C3997DF8-F760-47A1-AF17-8F3A3B44E786}" dt="2024-07-16T01:50:55.002" v="29" actId="700"/>
        <pc:sldMkLst>
          <pc:docMk/>
          <pc:sldMk cId="3477369386" sldId="305"/>
        </pc:sldMkLst>
      </pc:sldChg>
      <pc:sldChg chg="del">
        <pc:chgData name="Kristen Poel" userId="f5c8ab87-9812-49ae-aea1-47405247c873" providerId="ADAL" clId="{C3997DF8-F760-47A1-AF17-8F3A3B44E786}" dt="2024-07-16T01:53:20.737" v="55" actId="2696"/>
        <pc:sldMkLst>
          <pc:docMk/>
          <pc:sldMk cId="2362116208" sldId="308"/>
        </pc:sldMkLst>
      </pc:sldChg>
      <pc:sldChg chg="del">
        <pc:chgData name="Kristen Poel" userId="f5c8ab87-9812-49ae-aea1-47405247c873" providerId="ADAL" clId="{C3997DF8-F760-47A1-AF17-8F3A3B44E786}" dt="2024-07-16T01:53:25.407" v="56" actId="2696"/>
        <pc:sldMkLst>
          <pc:docMk/>
          <pc:sldMk cId="2173050235" sldId="309"/>
        </pc:sldMkLst>
      </pc:sldChg>
      <pc:sldChg chg="ord">
        <pc:chgData name="Kristen Poel" userId="f5c8ab87-9812-49ae-aea1-47405247c873" providerId="ADAL" clId="{C3997DF8-F760-47A1-AF17-8F3A3B44E786}" dt="2024-07-16T01:53:57.557" v="64"/>
        <pc:sldMkLst>
          <pc:docMk/>
          <pc:sldMk cId="3772306366" sldId="311"/>
        </pc:sldMkLst>
      </pc:sldChg>
      <pc:sldChg chg="del">
        <pc:chgData name="Kristen Poel" userId="f5c8ab87-9812-49ae-aea1-47405247c873" providerId="ADAL" clId="{C3997DF8-F760-47A1-AF17-8F3A3B44E786}" dt="2024-07-16T01:53:31.576" v="58" actId="2696"/>
        <pc:sldMkLst>
          <pc:docMk/>
          <pc:sldMk cId="1113815077" sldId="312"/>
        </pc:sldMkLst>
      </pc:sldChg>
      <pc:sldChg chg="del">
        <pc:chgData name="Kristen Poel" userId="f5c8ab87-9812-49ae-aea1-47405247c873" providerId="ADAL" clId="{C3997DF8-F760-47A1-AF17-8F3A3B44E786}" dt="2024-07-16T01:53:34.641" v="59" actId="2696"/>
        <pc:sldMkLst>
          <pc:docMk/>
          <pc:sldMk cId="4208034756" sldId="313"/>
        </pc:sldMkLst>
      </pc:sldChg>
      <pc:sldChg chg="del">
        <pc:chgData name="Kristen Poel" userId="f5c8ab87-9812-49ae-aea1-47405247c873" providerId="ADAL" clId="{C3997DF8-F760-47A1-AF17-8F3A3B44E786}" dt="2024-07-16T01:53:43.704" v="61" actId="2696"/>
        <pc:sldMkLst>
          <pc:docMk/>
          <pc:sldMk cId="1121811547" sldId="314"/>
        </pc:sldMkLst>
      </pc:sldChg>
      <pc:sldChg chg="mod modClrScheme chgLayout">
        <pc:chgData name="Kristen Poel" userId="f5c8ab87-9812-49ae-aea1-47405247c873" providerId="ADAL" clId="{C3997DF8-F760-47A1-AF17-8F3A3B44E786}" dt="2024-07-16T01:50:08.781" v="6" actId="700"/>
        <pc:sldMkLst>
          <pc:docMk/>
          <pc:sldMk cId="1057272155" sldId="315"/>
        </pc:sldMkLst>
      </pc:sldChg>
      <pc:sldChg chg="addSp delSp modSp add del mod modClrScheme chgLayout">
        <pc:chgData name="Kristen Poel" userId="f5c8ab87-9812-49ae-aea1-47405247c873" providerId="ADAL" clId="{C3997DF8-F760-47A1-AF17-8F3A3B44E786}" dt="2024-07-16T02:26:12.434" v="322"/>
        <pc:sldMkLst>
          <pc:docMk/>
          <pc:sldMk cId="681622365" sldId="316"/>
        </pc:sldMkLst>
        <pc:spChg chg="mod">
          <ac:chgData name="Kristen Poel" userId="f5c8ab87-9812-49ae-aea1-47405247c873" providerId="ADAL" clId="{C3997DF8-F760-47A1-AF17-8F3A3B44E786}" dt="2024-07-16T02:20:05.039" v="249" actId="1076"/>
          <ac:spMkLst>
            <pc:docMk/>
            <pc:sldMk cId="681622365" sldId="316"/>
            <ac:spMk id="3" creationId="{DA0C571E-EBFD-4787-85FA-35EDD8FF1199}"/>
          </ac:spMkLst>
        </pc:spChg>
        <pc:spChg chg="add del mod ord">
          <ac:chgData name="Kristen Poel" userId="f5c8ab87-9812-49ae-aea1-47405247c873" providerId="ADAL" clId="{C3997DF8-F760-47A1-AF17-8F3A3B44E786}" dt="2024-07-16T02:19:27.736" v="246" actId="700"/>
          <ac:spMkLst>
            <pc:docMk/>
            <pc:sldMk cId="681622365" sldId="316"/>
            <ac:spMk id="4" creationId="{970BC443-00BD-B44C-3F06-61CF8FDF9BDE}"/>
          </ac:spMkLst>
        </pc:spChg>
        <pc:spChg chg="add del mod ord">
          <ac:chgData name="Kristen Poel" userId="f5c8ab87-9812-49ae-aea1-47405247c873" providerId="ADAL" clId="{C3997DF8-F760-47A1-AF17-8F3A3B44E786}" dt="2024-07-16T02:19:27.736" v="246" actId="700"/>
          <ac:spMkLst>
            <pc:docMk/>
            <pc:sldMk cId="681622365" sldId="316"/>
            <ac:spMk id="10" creationId="{8906AB05-2A3D-5431-74CE-C01C97DAA9C6}"/>
          </ac:spMkLst>
        </pc:spChg>
        <pc:spChg chg="mod">
          <ac:chgData name="Kristen Poel" userId="f5c8ab87-9812-49ae-aea1-47405247c873" providerId="ADAL" clId="{C3997DF8-F760-47A1-AF17-8F3A3B44E786}" dt="2024-07-16T02:21:34.936" v="304" actId="14100"/>
          <ac:spMkLst>
            <pc:docMk/>
            <pc:sldMk cId="681622365" sldId="316"/>
            <ac:spMk id="12" creationId="{8257303E-3F76-BEE3-CF5C-3ABE6171AB5F}"/>
          </ac:spMkLst>
        </pc:spChg>
        <pc:spChg chg="add del mod ord">
          <ac:chgData name="Kristen Poel" userId="f5c8ab87-9812-49ae-aea1-47405247c873" providerId="ADAL" clId="{C3997DF8-F760-47A1-AF17-8F3A3B44E786}" dt="2024-07-16T02:20:55.291" v="301" actId="700"/>
          <ac:spMkLst>
            <pc:docMk/>
            <pc:sldMk cId="681622365" sldId="316"/>
            <ac:spMk id="13" creationId="{61D81642-0AA1-2C46-36A7-2279CCD86CD3}"/>
          </ac:spMkLst>
        </pc:spChg>
        <pc:spChg chg="add del mod ord">
          <ac:chgData name="Kristen Poel" userId="f5c8ab87-9812-49ae-aea1-47405247c873" providerId="ADAL" clId="{C3997DF8-F760-47A1-AF17-8F3A3B44E786}" dt="2024-07-16T02:20:55.291" v="301" actId="700"/>
          <ac:spMkLst>
            <pc:docMk/>
            <pc:sldMk cId="681622365" sldId="316"/>
            <ac:spMk id="14" creationId="{AB146948-E0D6-4ACE-B728-AA1A267D8D5D}"/>
          </ac:spMkLst>
        </pc:spChg>
        <pc:spChg chg="add del mod ord">
          <ac:chgData name="Kristen Poel" userId="f5c8ab87-9812-49ae-aea1-47405247c873" providerId="ADAL" clId="{C3997DF8-F760-47A1-AF17-8F3A3B44E786}" dt="2024-07-16T02:20:55.291" v="301" actId="700"/>
          <ac:spMkLst>
            <pc:docMk/>
            <pc:sldMk cId="681622365" sldId="316"/>
            <ac:spMk id="15" creationId="{3D6737B3-93E6-151D-EDED-662405ECD1AE}"/>
          </ac:spMkLst>
        </pc:spChg>
      </pc:sldChg>
      <pc:sldChg chg="modSp mod">
        <pc:chgData name="Kristen Poel" userId="f5c8ab87-9812-49ae-aea1-47405247c873" providerId="ADAL" clId="{C3997DF8-F760-47A1-AF17-8F3A3B44E786}" dt="2024-07-16T02:06:43.514" v="202" actId="207"/>
        <pc:sldMkLst>
          <pc:docMk/>
          <pc:sldMk cId="750138608" sldId="319"/>
        </pc:sldMkLst>
        <pc:spChg chg="mod">
          <ac:chgData name="Kristen Poel" userId="f5c8ab87-9812-49ae-aea1-47405247c873" providerId="ADAL" clId="{C3997DF8-F760-47A1-AF17-8F3A3B44E786}" dt="2024-07-16T02:06:43.514" v="202" actId="207"/>
          <ac:spMkLst>
            <pc:docMk/>
            <pc:sldMk cId="750138608" sldId="319"/>
            <ac:spMk id="2" creationId="{05EFDA8A-00E0-7D80-290E-8594A5B1560E}"/>
          </ac:spMkLst>
        </pc:spChg>
        <pc:spChg chg="mod">
          <ac:chgData name="Kristen Poel" userId="f5c8ab87-9812-49ae-aea1-47405247c873" providerId="ADAL" clId="{C3997DF8-F760-47A1-AF17-8F3A3B44E786}" dt="2024-07-16T02:04:45.431" v="115" actId="1076"/>
          <ac:spMkLst>
            <pc:docMk/>
            <pc:sldMk cId="750138608" sldId="319"/>
            <ac:spMk id="3" creationId="{B8595482-4EAA-7F2C-04B5-7DC1B789FB97}"/>
          </ac:spMkLst>
        </pc:spChg>
      </pc:sldChg>
      <pc:sldChg chg="addSp delSp modSp mod modClrScheme chgLayout">
        <pc:chgData name="Kristen Poel" userId="f5c8ab87-9812-49ae-aea1-47405247c873" providerId="ADAL" clId="{C3997DF8-F760-47A1-AF17-8F3A3B44E786}" dt="2024-07-16T01:57:00.150" v="74" actId="1076"/>
        <pc:sldMkLst>
          <pc:docMk/>
          <pc:sldMk cId="3628715389" sldId="320"/>
        </pc:sldMkLst>
        <pc:spChg chg="add del mod ord">
          <ac:chgData name="Kristen Poel" userId="f5c8ab87-9812-49ae-aea1-47405247c873" providerId="ADAL" clId="{C3997DF8-F760-47A1-AF17-8F3A3B44E786}" dt="2024-07-16T01:55:19.923" v="68" actId="700"/>
          <ac:spMkLst>
            <pc:docMk/>
            <pc:sldMk cId="3628715389" sldId="320"/>
            <ac:spMk id="2" creationId="{32D74025-06F9-506F-1C8A-13DBEA3046E4}"/>
          </ac:spMkLst>
        </pc:spChg>
        <pc:spChg chg="add del mod ord">
          <ac:chgData name="Kristen Poel" userId="f5c8ab87-9812-49ae-aea1-47405247c873" providerId="ADAL" clId="{C3997DF8-F760-47A1-AF17-8F3A3B44E786}" dt="2024-07-16T01:55:19.923" v="68" actId="700"/>
          <ac:spMkLst>
            <pc:docMk/>
            <pc:sldMk cId="3628715389" sldId="320"/>
            <ac:spMk id="4" creationId="{9553BCDE-D51C-BBD2-E4BD-91B3B9E0E8A4}"/>
          </ac:spMkLst>
        </pc:spChg>
        <pc:spChg chg="add del mod ord">
          <ac:chgData name="Kristen Poel" userId="f5c8ab87-9812-49ae-aea1-47405247c873" providerId="ADAL" clId="{C3997DF8-F760-47A1-AF17-8F3A3B44E786}" dt="2024-07-16T01:55:19.923" v="68" actId="700"/>
          <ac:spMkLst>
            <pc:docMk/>
            <pc:sldMk cId="3628715389" sldId="320"/>
            <ac:spMk id="5" creationId="{77B824FB-4A85-43A4-3E68-81289D1FF007}"/>
          </ac:spMkLst>
        </pc:spChg>
        <pc:spChg chg="add del mod ord">
          <ac:chgData name="Kristen Poel" userId="f5c8ab87-9812-49ae-aea1-47405247c873" providerId="ADAL" clId="{C3997DF8-F760-47A1-AF17-8F3A3B44E786}" dt="2024-07-16T01:56:47.055" v="72" actId="700"/>
          <ac:spMkLst>
            <pc:docMk/>
            <pc:sldMk cId="3628715389" sldId="320"/>
            <ac:spMk id="6" creationId="{79D68468-E51F-864D-C137-B5EC88DA3A6B}"/>
          </ac:spMkLst>
        </pc:spChg>
        <pc:spChg chg="add del mod ord">
          <ac:chgData name="Kristen Poel" userId="f5c8ab87-9812-49ae-aea1-47405247c873" providerId="ADAL" clId="{C3997DF8-F760-47A1-AF17-8F3A3B44E786}" dt="2024-07-16T01:56:47.055" v="72" actId="700"/>
          <ac:spMkLst>
            <pc:docMk/>
            <pc:sldMk cId="3628715389" sldId="320"/>
            <ac:spMk id="7" creationId="{6D4FCA62-1DB7-102E-63B5-A42271437DC7}"/>
          </ac:spMkLst>
        </pc:spChg>
        <pc:spChg chg="add del mod ord">
          <ac:chgData name="Kristen Poel" userId="f5c8ab87-9812-49ae-aea1-47405247c873" providerId="ADAL" clId="{C3997DF8-F760-47A1-AF17-8F3A3B44E786}" dt="2024-07-16T01:56:47.055" v="72" actId="700"/>
          <ac:spMkLst>
            <pc:docMk/>
            <pc:sldMk cId="3628715389" sldId="320"/>
            <ac:spMk id="11" creationId="{8058542B-291B-05CA-84B8-969096F2FA6C}"/>
          </ac:spMkLst>
        </pc:spChg>
        <pc:picChg chg="mod">
          <ac:chgData name="Kristen Poel" userId="f5c8ab87-9812-49ae-aea1-47405247c873" providerId="ADAL" clId="{C3997DF8-F760-47A1-AF17-8F3A3B44E786}" dt="2024-07-16T01:57:00.150" v="74" actId="1076"/>
          <ac:picMkLst>
            <pc:docMk/>
            <pc:sldMk cId="3628715389" sldId="320"/>
            <ac:picMk id="10" creationId="{B497B41B-AF27-F647-B4F4-D5FBEABF9418}"/>
          </ac:picMkLst>
        </pc:picChg>
      </pc:sldChg>
      <pc:sldChg chg="mod modClrScheme chgLayout">
        <pc:chgData name="Kristen Poel" userId="f5c8ab87-9812-49ae-aea1-47405247c873" providerId="ADAL" clId="{C3997DF8-F760-47A1-AF17-8F3A3B44E786}" dt="2024-07-16T01:50:03.535" v="5" actId="700"/>
        <pc:sldMkLst>
          <pc:docMk/>
          <pc:sldMk cId="3697637154" sldId="322"/>
        </pc:sldMkLst>
      </pc:sldChg>
      <pc:sldChg chg="addSp delSp modSp mod modClrScheme chgLayout">
        <pc:chgData name="Kristen Poel" userId="f5c8ab87-9812-49ae-aea1-47405247c873" providerId="ADAL" clId="{C3997DF8-F760-47A1-AF17-8F3A3B44E786}" dt="2024-07-16T22:37:56.168" v="399" actId="255"/>
        <pc:sldMkLst>
          <pc:docMk/>
          <pc:sldMk cId="2288633576" sldId="329"/>
        </pc:sldMkLst>
        <pc:spChg chg="mod">
          <ac:chgData name="Kristen Poel" userId="f5c8ab87-9812-49ae-aea1-47405247c873" providerId="ADAL" clId="{C3997DF8-F760-47A1-AF17-8F3A3B44E786}" dt="2024-07-16T01:58:47.108" v="82" actId="207"/>
          <ac:spMkLst>
            <pc:docMk/>
            <pc:sldMk cId="2288633576" sldId="329"/>
            <ac:spMk id="17" creationId="{A505DFC2-1426-5948-B613-3973CCE917AC}"/>
          </ac:spMkLst>
        </pc:spChg>
        <pc:spChg chg="mod">
          <ac:chgData name="Kristen Poel" userId="f5c8ab87-9812-49ae-aea1-47405247c873" providerId="ADAL" clId="{C3997DF8-F760-47A1-AF17-8F3A3B44E786}" dt="2024-07-16T22:37:56.168" v="399" actId="255"/>
          <ac:spMkLst>
            <pc:docMk/>
            <pc:sldMk cId="2288633576" sldId="329"/>
            <ac:spMk id="21" creationId="{269A98C1-D447-4B4D-A540-2D0D3AE21348}"/>
          </ac:spMkLst>
        </pc:spChg>
        <pc:picChg chg="add mod">
          <ac:chgData name="Kristen Poel" userId="f5c8ab87-9812-49ae-aea1-47405247c873" providerId="ADAL" clId="{C3997DF8-F760-47A1-AF17-8F3A3B44E786}" dt="2024-07-16T01:57:42.850" v="76" actId="1076"/>
          <ac:picMkLst>
            <pc:docMk/>
            <pc:sldMk cId="2288633576" sldId="329"/>
            <ac:picMk id="2" creationId="{3DAB7BE1-4252-D1F1-B9C5-6CF22C8FDE8A}"/>
          </ac:picMkLst>
        </pc:picChg>
        <pc:picChg chg="del">
          <ac:chgData name="Kristen Poel" userId="f5c8ab87-9812-49ae-aea1-47405247c873" providerId="ADAL" clId="{C3997DF8-F760-47A1-AF17-8F3A3B44E786}" dt="2024-07-16T02:25:06.805" v="317"/>
          <ac:picMkLst>
            <pc:docMk/>
            <pc:sldMk cId="2288633576" sldId="329"/>
            <ac:picMk id="4" creationId="{E2B2E1F4-8EC1-7FB0-299D-429395CC6AC1}"/>
          </ac:picMkLst>
        </pc:picChg>
      </pc:sldChg>
      <pc:sldChg chg="del">
        <pc:chgData name="Kristen Poel" userId="f5c8ab87-9812-49ae-aea1-47405247c873" providerId="ADAL" clId="{C3997DF8-F760-47A1-AF17-8F3A3B44E786}" dt="2024-07-16T01:53:50.922" v="62" actId="2696"/>
        <pc:sldMkLst>
          <pc:docMk/>
          <pc:sldMk cId="1335393003" sldId="345"/>
        </pc:sldMkLst>
      </pc:sldChg>
      <pc:sldChg chg="del">
        <pc:chgData name="Kristen Poel" userId="f5c8ab87-9812-49ae-aea1-47405247c873" providerId="ADAL" clId="{C3997DF8-F760-47A1-AF17-8F3A3B44E786}" dt="2024-07-16T02:18:58.571" v="242" actId="2696"/>
        <pc:sldMkLst>
          <pc:docMk/>
          <pc:sldMk cId="2646812820" sldId="346"/>
        </pc:sldMkLst>
      </pc:sldChg>
      <pc:sldChg chg="del">
        <pc:chgData name="Kristen Poel" userId="f5c8ab87-9812-49ae-aea1-47405247c873" providerId="ADAL" clId="{C3997DF8-F760-47A1-AF17-8F3A3B44E786}" dt="2024-07-16T02:19:01.775" v="243" actId="2696"/>
        <pc:sldMkLst>
          <pc:docMk/>
          <pc:sldMk cId="1312133426" sldId="347"/>
        </pc:sldMkLst>
      </pc:sldChg>
      <pc:sldChg chg="addSp modSp mod modClrScheme chgLayout">
        <pc:chgData name="Kristen Poel" userId="f5c8ab87-9812-49ae-aea1-47405247c873" providerId="ADAL" clId="{C3997DF8-F760-47A1-AF17-8F3A3B44E786}" dt="2024-07-16T22:36:34.508" v="367" actId="20577"/>
        <pc:sldMkLst>
          <pc:docMk/>
          <pc:sldMk cId="1528611146" sldId="348"/>
        </pc:sldMkLst>
        <pc:spChg chg="mod">
          <ac:chgData name="Kristen Poel" userId="f5c8ab87-9812-49ae-aea1-47405247c873" providerId="ADAL" clId="{C3997DF8-F760-47A1-AF17-8F3A3B44E786}" dt="2024-07-16T02:00:39.285" v="98" actId="20577"/>
          <ac:spMkLst>
            <pc:docMk/>
            <pc:sldMk cId="1528611146" sldId="348"/>
            <ac:spMk id="18" creationId="{38CB7311-9AE8-BF48-B30E-86DF46DF2220}"/>
          </ac:spMkLst>
        </pc:spChg>
        <pc:spChg chg="mod">
          <ac:chgData name="Kristen Poel" userId="f5c8ab87-9812-49ae-aea1-47405247c873" providerId="ADAL" clId="{C3997DF8-F760-47A1-AF17-8F3A3B44E786}" dt="2024-07-16T02:17:46.446" v="231" actId="20577"/>
          <ac:spMkLst>
            <pc:docMk/>
            <pc:sldMk cId="1528611146" sldId="348"/>
            <ac:spMk id="19" creationId="{39AC97C1-410E-D843-9F70-611126110237}"/>
          </ac:spMkLst>
        </pc:spChg>
        <pc:spChg chg="mod">
          <ac:chgData name="Kristen Poel" userId="f5c8ab87-9812-49ae-aea1-47405247c873" providerId="ADAL" clId="{C3997DF8-F760-47A1-AF17-8F3A3B44E786}" dt="2024-07-16T22:36:34.508" v="367" actId="20577"/>
          <ac:spMkLst>
            <pc:docMk/>
            <pc:sldMk cId="1528611146" sldId="348"/>
            <ac:spMk id="20" creationId="{F27DC488-6CF8-FE45-B0EF-BB795825F548}"/>
          </ac:spMkLst>
        </pc:spChg>
        <pc:picChg chg="add mod">
          <ac:chgData name="Kristen Poel" userId="f5c8ab87-9812-49ae-aea1-47405247c873" providerId="ADAL" clId="{C3997DF8-F760-47A1-AF17-8F3A3B44E786}" dt="2024-07-16T02:01:41.762" v="111" actId="1076"/>
          <ac:picMkLst>
            <pc:docMk/>
            <pc:sldMk cId="1528611146" sldId="348"/>
            <ac:picMk id="2" creationId="{32B29E5A-671D-C4AB-121A-37A564C76049}"/>
          </ac:picMkLst>
        </pc:picChg>
      </pc:sldChg>
      <pc:sldChg chg="modSp mod modClrScheme chgLayout">
        <pc:chgData name="Kristen Poel" userId="f5c8ab87-9812-49ae-aea1-47405247c873" providerId="ADAL" clId="{C3997DF8-F760-47A1-AF17-8F3A3B44E786}" dt="2024-07-16T01:52:01.454" v="54" actId="20577"/>
        <pc:sldMkLst>
          <pc:docMk/>
          <pc:sldMk cId="1241782902" sldId="349"/>
        </pc:sldMkLst>
        <pc:spChg chg="mod">
          <ac:chgData name="Kristen Poel" userId="f5c8ab87-9812-49ae-aea1-47405247c873" providerId="ADAL" clId="{C3997DF8-F760-47A1-AF17-8F3A3B44E786}" dt="2024-07-16T01:52:01.454" v="54" actId="20577"/>
          <ac:spMkLst>
            <pc:docMk/>
            <pc:sldMk cId="1241782902" sldId="349"/>
            <ac:spMk id="9" creationId="{E94CC69F-1049-40DB-937F-212061FE6CBB}"/>
          </ac:spMkLst>
        </pc:spChg>
      </pc:sldChg>
      <pc:sldChg chg="mod modClrScheme chgLayout">
        <pc:chgData name="Kristen Poel" userId="f5c8ab87-9812-49ae-aea1-47405247c873" providerId="ADAL" clId="{C3997DF8-F760-47A1-AF17-8F3A3B44E786}" dt="2024-07-16T01:49:42.069" v="3" actId="700"/>
        <pc:sldMkLst>
          <pc:docMk/>
          <pc:sldMk cId="2326577389" sldId="350"/>
        </pc:sldMkLst>
      </pc:sldChg>
      <pc:sldChg chg="mod modClrScheme chgLayout">
        <pc:chgData name="Kristen Poel" userId="f5c8ab87-9812-49ae-aea1-47405247c873" providerId="ADAL" clId="{C3997DF8-F760-47A1-AF17-8F3A3B44E786}" dt="2024-07-16T01:49:48.350" v="4" actId="700"/>
        <pc:sldMkLst>
          <pc:docMk/>
          <pc:sldMk cId="2151342704" sldId="351"/>
        </pc:sldMkLst>
      </pc:sldChg>
      <pc:sldChg chg="addSp delSp modSp mod modClrScheme chgLayout">
        <pc:chgData name="Kristen Poel" userId="f5c8ab87-9812-49ae-aea1-47405247c873" providerId="ADAL" clId="{C3997DF8-F760-47A1-AF17-8F3A3B44E786}" dt="2024-07-16T01:54:47.234" v="66" actId="700"/>
        <pc:sldMkLst>
          <pc:docMk/>
          <pc:sldMk cId="3179522769" sldId="352"/>
        </pc:sldMkLst>
        <pc:spChg chg="mod ord">
          <ac:chgData name="Kristen Poel" userId="f5c8ab87-9812-49ae-aea1-47405247c873" providerId="ADAL" clId="{C3997DF8-F760-47A1-AF17-8F3A3B44E786}" dt="2024-07-16T01:54:47.234" v="66" actId="700"/>
          <ac:spMkLst>
            <pc:docMk/>
            <pc:sldMk cId="3179522769" sldId="352"/>
            <ac:spMk id="2" creationId="{6B0202CC-6CF8-D708-3A29-8AD832DB27A7}"/>
          </ac:spMkLst>
        </pc:spChg>
        <pc:spChg chg="add del mod ord">
          <ac:chgData name="Kristen Poel" userId="f5c8ab87-9812-49ae-aea1-47405247c873" providerId="ADAL" clId="{C3997DF8-F760-47A1-AF17-8F3A3B44E786}" dt="2024-07-16T01:54:47.234" v="66" actId="700"/>
          <ac:spMkLst>
            <pc:docMk/>
            <pc:sldMk cId="3179522769" sldId="352"/>
            <ac:spMk id="4" creationId="{E437BA44-BDD6-DBED-9C24-C1FAB780CAAE}"/>
          </ac:spMkLst>
        </pc:spChg>
        <pc:spChg chg="add del mod ord">
          <ac:chgData name="Kristen Poel" userId="f5c8ab87-9812-49ae-aea1-47405247c873" providerId="ADAL" clId="{C3997DF8-F760-47A1-AF17-8F3A3B44E786}" dt="2024-07-16T01:54:47.234" v="66" actId="700"/>
          <ac:spMkLst>
            <pc:docMk/>
            <pc:sldMk cId="3179522769" sldId="352"/>
            <ac:spMk id="5" creationId="{5436B02F-DD14-D5E8-2D3A-6BA83948B53A}"/>
          </ac:spMkLst>
        </pc:spChg>
      </pc:sldChg>
      <pc:sldChg chg="addSp delSp modSp new del mod">
        <pc:chgData name="Kristen Poel" userId="f5c8ab87-9812-49ae-aea1-47405247c873" providerId="ADAL" clId="{C3997DF8-F760-47A1-AF17-8F3A3B44E786}" dt="2024-07-16T02:24:21.566" v="315" actId="2696"/>
        <pc:sldMkLst>
          <pc:docMk/>
          <pc:sldMk cId="3326486818" sldId="356"/>
        </pc:sldMkLst>
        <pc:spChg chg="mod">
          <ac:chgData name="Kristen Poel" userId="f5c8ab87-9812-49ae-aea1-47405247c873" providerId="ADAL" clId="{C3997DF8-F760-47A1-AF17-8F3A3B44E786}" dt="2024-07-16T02:20:32.301" v="297" actId="20577"/>
          <ac:spMkLst>
            <pc:docMk/>
            <pc:sldMk cId="3326486818" sldId="356"/>
            <ac:spMk id="2" creationId="{690CB40B-C0D7-8B45-9584-07C8C01D5C64}"/>
          </ac:spMkLst>
        </pc:spChg>
        <pc:spChg chg="add del mod">
          <ac:chgData name="Kristen Poel" userId="f5c8ab87-9812-49ae-aea1-47405247c873" providerId="ADAL" clId="{C3997DF8-F760-47A1-AF17-8F3A3B44E786}" dt="2024-07-16T02:21:22.573" v="303"/>
          <ac:spMkLst>
            <pc:docMk/>
            <pc:sldMk cId="3326486818" sldId="356"/>
            <ac:spMk id="3" creationId="{1467F915-D4B3-160A-8218-93B881E0BBFB}"/>
          </ac:spMkLst>
        </pc:spChg>
        <pc:spChg chg="mod">
          <ac:chgData name="Kristen Poel" userId="f5c8ab87-9812-49ae-aea1-47405247c873" providerId="ADAL" clId="{C3997DF8-F760-47A1-AF17-8F3A3B44E786}" dt="2024-07-16T02:20:35.626" v="298" actId="14100"/>
          <ac:spMkLst>
            <pc:docMk/>
            <pc:sldMk cId="3326486818" sldId="356"/>
            <ac:spMk id="4" creationId="{63FD6B74-2421-B9C9-FCFF-540AB87ECDC7}"/>
          </ac:spMkLst>
        </pc:spChg>
        <pc:picChg chg="add del mod">
          <ac:chgData name="Kristen Poel" userId="f5c8ab87-9812-49ae-aea1-47405247c873" providerId="ADAL" clId="{C3997DF8-F760-47A1-AF17-8F3A3B44E786}" dt="2024-07-16T02:21:22.573" v="303"/>
          <ac:picMkLst>
            <pc:docMk/>
            <pc:sldMk cId="3326486818" sldId="356"/>
            <ac:picMk id="5" creationId="{D9C5E756-0A13-F974-D418-B6A2AF2022A7}"/>
          </ac:picMkLst>
        </pc:picChg>
      </pc:sldChg>
      <pc:sldChg chg="addSp delSp modSp del mod modClrScheme chgLayout">
        <pc:chgData name="Kristen Poel" userId="f5c8ab87-9812-49ae-aea1-47405247c873" providerId="ADAL" clId="{C3997DF8-F760-47A1-AF17-8F3A3B44E786}" dt="2024-07-16T02:25:39.887" v="320" actId="2696"/>
        <pc:sldMkLst>
          <pc:docMk/>
          <pc:sldMk cId="1852237824" sldId="357"/>
        </pc:sldMkLst>
        <pc:spChg chg="mod">
          <ac:chgData name="Kristen Poel" userId="f5c8ab87-9812-49ae-aea1-47405247c873" providerId="ADAL" clId="{C3997DF8-F760-47A1-AF17-8F3A3B44E786}" dt="2024-07-16T02:22:47.260" v="305" actId="20577"/>
          <ac:spMkLst>
            <pc:docMk/>
            <pc:sldMk cId="1852237824" sldId="357"/>
            <ac:spMk id="2" creationId="{024D6003-7117-95F9-3204-C2FEB5755042}"/>
          </ac:spMkLst>
        </pc:spChg>
        <pc:spChg chg="mod">
          <ac:chgData name="Kristen Poel" userId="f5c8ab87-9812-49ae-aea1-47405247c873" providerId="ADAL" clId="{C3997DF8-F760-47A1-AF17-8F3A3B44E786}" dt="2024-07-16T02:23:24.552" v="310" actId="20577"/>
          <ac:spMkLst>
            <pc:docMk/>
            <pc:sldMk cId="1852237824" sldId="357"/>
            <ac:spMk id="3" creationId="{DA0C571E-EBFD-4787-85FA-35EDD8FF1199}"/>
          </ac:spMkLst>
        </pc:spChg>
        <pc:spChg chg="add del mod ord">
          <ac:chgData name="Kristen Poel" userId="f5c8ab87-9812-49ae-aea1-47405247c873" providerId="ADAL" clId="{C3997DF8-F760-47A1-AF17-8F3A3B44E786}" dt="2024-07-16T02:23:15.301" v="308" actId="700"/>
          <ac:spMkLst>
            <pc:docMk/>
            <pc:sldMk cId="1852237824" sldId="357"/>
            <ac:spMk id="4" creationId="{038CA0D8-04CF-AD86-05CE-DAE5CF9CF7BF}"/>
          </ac:spMkLst>
        </pc:spChg>
        <pc:spChg chg="add del mod ord">
          <ac:chgData name="Kristen Poel" userId="f5c8ab87-9812-49ae-aea1-47405247c873" providerId="ADAL" clId="{C3997DF8-F760-47A1-AF17-8F3A3B44E786}" dt="2024-07-16T02:23:15.301" v="308" actId="700"/>
          <ac:spMkLst>
            <pc:docMk/>
            <pc:sldMk cId="1852237824" sldId="357"/>
            <ac:spMk id="10" creationId="{C92E6029-B23B-EC04-AF87-EE61CDDFCE22}"/>
          </ac:spMkLst>
        </pc:spChg>
        <pc:spChg chg="add del mod ord">
          <ac:chgData name="Kristen Poel" userId="f5c8ab87-9812-49ae-aea1-47405247c873" providerId="ADAL" clId="{C3997DF8-F760-47A1-AF17-8F3A3B44E786}" dt="2024-07-16T02:23:20.323" v="309" actId="700"/>
          <ac:spMkLst>
            <pc:docMk/>
            <pc:sldMk cId="1852237824" sldId="357"/>
            <ac:spMk id="13" creationId="{B53099BC-2DEF-5995-9C20-DDE2FF4052B5}"/>
          </ac:spMkLst>
        </pc:spChg>
        <pc:spChg chg="add del mod ord">
          <ac:chgData name="Kristen Poel" userId="f5c8ab87-9812-49ae-aea1-47405247c873" providerId="ADAL" clId="{C3997DF8-F760-47A1-AF17-8F3A3B44E786}" dt="2024-07-16T02:23:20.323" v="309" actId="700"/>
          <ac:spMkLst>
            <pc:docMk/>
            <pc:sldMk cId="1852237824" sldId="357"/>
            <ac:spMk id="14" creationId="{855E2B7B-EC28-1F57-0DAE-566AAAAE98A5}"/>
          </ac:spMkLst>
        </pc:spChg>
        <pc:spChg chg="add del mod ord">
          <ac:chgData name="Kristen Poel" userId="f5c8ab87-9812-49ae-aea1-47405247c873" providerId="ADAL" clId="{C3997DF8-F760-47A1-AF17-8F3A3B44E786}" dt="2024-07-16T02:23:20.323" v="309" actId="700"/>
          <ac:spMkLst>
            <pc:docMk/>
            <pc:sldMk cId="1852237824" sldId="357"/>
            <ac:spMk id="15" creationId="{43493B25-3A48-2012-B79D-A90701FEDE7C}"/>
          </ac:spMkLst>
        </pc:spChg>
        <pc:spChg chg="add mod ord">
          <ac:chgData name="Kristen Poel" userId="f5c8ab87-9812-49ae-aea1-47405247c873" providerId="ADAL" clId="{C3997DF8-F760-47A1-AF17-8F3A3B44E786}" dt="2024-07-16T02:23:50.952" v="312" actId="700"/>
          <ac:spMkLst>
            <pc:docMk/>
            <pc:sldMk cId="1852237824" sldId="357"/>
            <ac:spMk id="16" creationId="{8053CF31-5DBE-1330-FCD7-8AE23EA59E87}"/>
          </ac:spMkLst>
        </pc:spChg>
        <pc:spChg chg="add mod ord">
          <ac:chgData name="Kristen Poel" userId="f5c8ab87-9812-49ae-aea1-47405247c873" providerId="ADAL" clId="{C3997DF8-F760-47A1-AF17-8F3A3B44E786}" dt="2024-07-16T02:23:59.524" v="313" actId="14100"/>
          <ac:spMkLst>
            <pc:docMk/>
            <pc:sldMk cId="1852237824" sldId="357"/>
            <ac:spMk id="17" creationId="{0E63E326-0162-D7E2-2E1D-16131517BDED}"/>
          </ac:spMkLst>
        </pc:spChg>
        <pc:picChg chg="add del">
          <ac:chgData name="Kristen Poel" userId="f5c8ab87-9812-49ae-aea1-47405247c873" providerId="ADAL" clId="{C3997DF8-F760-47A1-AF17-8F3A3B44E786}" dt="2024-07-16T02:25:14.119" v="319"/>
          <ac:picMkLst>
            <pc:docMk/>
            <pc:sldMk cId="1852237824" sldId="357"/>
            <ac:picMk id="18" creationId="{7B566DB5-45EA-7457-61C1-C58B2D48A0B1}"/>
          </ac:picMkLst>
        </pc:picChg>
        <pc:cxnChg chg="del">
          <ac:chgData name="Kristen Poel" userId="f5c8ab87-9812-49ae-aea1-47405247c873" providerId="ADAL" clId="{C3997DF8-F760-47A1-AF17-8F3A3B44E786}" dt="2024-07-16T02:23:30.323" v="311" actId="478"/>
          <ac:cxnSpMkLst>
            <pc:docMk/>
            <pc:sldMk cId="1852237824" sldId="357"/>
            <ac:cxnSpMk id="7" creationId="{123FDF50-A1E2-0143-9DA7-7978A5A408F7}"/>
          </ac:cxnSpMkLst>
        </pc:cxnChg>
      </pc:sldChg>
      <pc:sldChg chg="new del">
        <pc:chgData name="Kristen Poel" userId="f5c8ab87-9812-49ae-aea1-47405247c873" providerId="ADAL" clId="{C3997DF8-F760-47A1-AF17-8F3A3B44E786}" dt="2024-07-16T02:24:26.332" v="316" actId="2696"/>
        <pc:sldMkLst>
          <pc:docMk/>
          <pc:sldMk cId="1458563775" sldId="358"/>
        </pc:sldMkLst>
      </pc:sldChg>
      <pc:sldMasterChg chg="addSp">
        <pc:chgData name="Kristen Poel" userId="f5c8ab87-9812-49ae-aea1-47405247c873" providerId="ADAL" clId="{C3997DF8-F760-47A1-AF17-8F3A3B44E786}" dt="2024-07-16T01:58:02.075" v="78"/>
        <pc:sldMasterMkLst>
          <pc:docMk/>
          <pc:sldMasterMk cId="2530713076" sldId="2147483665"/>
        </pc:sldMasterMkLst>
        <pc:spChg chg="add">
          <ac:chgData name="Kristen Poel" userId="f5c8ab87-9812-49ae-aea1-47405247c873" providerId="ADAL" clId="{C3997DF8-F760-47A1-AF17-8F3A3B44E786}" dt="2024-07-16T01:58:02.075" v="78"/>
          <ac:spMkLst>
            <pc:docMk/>
            <pc:sldMasterMk cId="2530713076" sldId="2147483665"/>
            <ac:spMk id="12" creationId="{721114D8-D56E-4BA1-92FC-C2FDFF10789C}"/>
          </ac:spMkLst>
        </pc:spChg>
        <pc:picChg chg="add">
          <ac:chgData name="Kristen Poel" userId="f5c8ab87-9812-49ae-aea1-47405247c873" providerId="ADAL" clId="{C3997DF8-F760-47A1-AF17-8F3A3B44E786}" dt="2024-07-16T01:58:02.075" v="78"/>
          <ac:picMkLst>
            <pc:docMk/>
            <pc:sldMasterMk cId="2530713076" sldId="2147483665"/>
            <ac:picMk id="11" creationId="{EBFC17EC-04B6-651D-0E8D-1B1287BAF422}"/>
          </ac:picMkLst>
        </pc:picChg>
      </pc:sldMasterChg>
      <pc:sldMasterChg chg="addSp">
        <pc:chgData name="Kristen Poel" userId="f5c8ab87-9812-49ae-aea1-47405247c873" providerId="ADAL" clId="{C3997DF8-F760-47A1-AF17-8F3A3B44E786}" dt="2024-07-16T01:58:04.405" v="79"/>
        <pc:sldMasterMkLst>
          <pc:docMk/>
          <pc:sldMasterMk cId="1748723725" sldId="2147483683"/>
        </pc:sldMasterMkLst>
        <pc:spChg chg="add">
          <ac:chgData name="Kristen Poel" userId="f5c8ab87-9812-49ae-aea1-47405247c873" providerId="ADAL" clId="{C3997DF8-F760-47A1-AF17-8F3A3B44E786}" dt="2024-07-16T01:58:04.405" v="79"/>
          <ac:spMkLst>
            <pc:docMk/>
            <pc:sldMasterMk cId="1748723725" sldId="2147483683"/>
            <ac:spMk id="11" creationId="{E206F1DA-98F7-727D-030B-3BEB39755E72}"/>
          </ac:spMkLst>
        </pc:spChg>
        <pc:picChg chg="add">
          <ac:chgData name="Kristen Poel" userId="f5c8ab87-9812-49ae-aea1-47405247c873" providerId="ADAL" clId="{C3997DF8-F760-47A1-AF17-8F3A3B44E786}" dt="2024-07-16T01:58:04.405" v="79"/>
          <ac:picMkLst>
            <pc:docMk/>
            <pc:sldMasterMk cId="1748723725" sldId="2147483683"/>
            <ac:picMk id="9" creationId="{63436183-A0BE-62B8-1056-F57301B726ED}"/>
          </ac:picMkLst>
        </pc:picChg>
      </pc:sldMasterChg>
      <pc:sldMasterChg chg="addSp">
        <pc:chgData name="Kristen Poel" userId="f5c8ab87-9812-49ae-aea1-47405247c873" providerId="ADAL" clId="{C3997DF8-F760-47A1-AF17-8F3A3B44E786}" dt="2024-07-16T01:58:04.841" v="80"/>
        <pc:sldMasterMkLst>
          <pc:docMk/>
          <pc:sldMasterMk cId="35746589" sldId="2147483695"/>
        </pc:sldMasterMkLst>
        <pc:spChg chg="add">
          <ac:chgData name="Kristen Poel" userId="f5c8ab87-9812-49ae-aea1-47405247c873" providerId="ADAL" clId="{C3997DF8-F760-47A1-AF17-8F3A3B44E786}" dt="2024-07-16T01:58:04.841" v="80"/>
          <ac:spMkLst>
            <pc:docMk/>
            <pc:sldMasterMk cId="35746589" sldId="2147483695"/>
            <ac:spMk id="9" creationId="{18E28071-D559-908F-C464-8D69B3644AD2}"/>
          </ac:spMkLst>
        </pc:spChg>
        <pc:picChg chg="add">
          <ac:chgData name="Kristen Poel" userId="f5c8ab87-9812-49ae-aea1-47405247c873" providerId="ADAL" clId="{C3997DF8-F760-47A1-AF17-8F3A3B44E786}" dt="2024-07-16T01:58:04.841" v="80"/>
          <ac:picMkLst>
            <pc:docMk/>
            <pc:sldMasterMk cId="35746589" sldId="2147483695"/>
            <ac:picMk id="8" creationId="{3B9A6180-804D-106F-D03B-FE256DC20B66}"/>
          </ac:picMkLst>
        </pc:picChg>
      </pc:sldMasterChg>
      <pc:sldMasterChg chg="addSp">
        <pc:chgData name="Kristen Poel" userId="f5c8ab87-9812-49ae-aea1-47405247c873" providerId="ADAL" clId="{C3997DF8-F760-47A1-AF17-8F3A3B44E786}" dt="2024-07-16T01:58:06.915" v="81"/>
        <pc:sldMasterMkLst>
          <pc:docMk/>
          <pc:sldMasterMk cId="122138348" sldId="2147483712"/>
        </pc:sldMasterMkLst>
        <pc:spChg chg="add">
          <ac:chgData name="Kristen Poel" userId="f5c8ab87-9812-49ae-aea1-47405247c873" providerId="ADAL" clId="{C3997DF8-F760-47A1-AF17-8F3A3B44E786}" dt="2024-07-16T01:58:06.915" v="81"/>
          <ac:spMkLst>
            <pc:docMk/>
            <pc:sldMasterMk cId="122138348" sldId="2147483712"/>
            <ac:spMk id="8" creationId="{5EDD8FA8-F16A-D5AD-C594-EDD20E785062}"/>
          </ac:spMkLst>
        </pc:spChg>
        <pc:picChg chg="add">
          <ac:chgData name="Kristen Poel" userId="f5c8ab87-9812-49ae-aea1-47405247c873" providerId="ADAL" clId="{C3997DF8-F760-47A1-AF17-8F3A3B44E786}" dt="2024-07-16T01:58:06.915" v="81"/>
          <ac:picMkLst>
            <pc:docMk/>
            <pc:sldMasterMk cId="122138348" sldId="2147483712"/>
            <ac:picMk id="7" creationId="{413F1F70-8469-D73E-D0AC-2274D7C9E0E0}"/>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82F6CE-44ED-4977-B6C6-9D7C61101F52}" type="datetimeFigureOut">
              <a:rPr lang="en-AU" smtClean="0"/>
              <a:t>17/07/2024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8CA420-55B7-4449-9D72-B8AAE535066D}" type="slidenum">
              <a:rPr lang="en-AU" smtClean="0"/>
              <a:t>‹#›</a:t>
            </a:fld>
            <a:endParaRPr lang="en-AU"/>
          </a:p>
        </p:txBody>
      </p:sp>
    </p:spTree>
    <p:extLst>
      <p:ext uri="{BB962C8B-B14F-4D97-AF65-F5344CB8AC3E}">
        <p14:creationId xmlns:p14="http://schemas.microsoft.com/office/powerpoint/2010/main" val="63434206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err="1"/>
              <a:t>Childrens</a:t>
            </a:r>
            <a:r>
              <a:rPr lang="en-AU" dirty="0"/>
              <a:t> Contact Services are provided by 2 organisations </a:t>
            </a:r>
            <a:r>
              <a:rPr lang="en-AU" dirty="0" err="1"/>
              <a:t>inGippsland</a:t>
            </a:r>
            <a:r>
              <a:rPr lang="en-AU" dirty="0"/>
              <a:t>- Better Place Australia and Anglicare Victoria . We will make this presentation- aimed at giving you an overview of the role of CCS services together.</a:t>
            </a:r>
          </a:p>
          <a:p>
            <a:endParaRPr lang="en-AU" dirty="0"/>
          </a:p>
          <a:p>
            <a:r>
              <a:rPr lang="en-AU" dirty="0"/>
              <a:t>Id like to introduce Veronica who will tell you a little about the </a:t>
            </a:r>
            <a:r>
              <a:rPr lang="en-AU" dirty="0" err="1"/>
              <a:t>historys</a:t>
            </a:r>
            <a:r>
              <a:rPr lang="en-AU" dirty="0"/>
              <a:t> of the services they operate- in Morwell and Bairnsdale.</a:t>
            </a:r>
          </a:p>
          <a:p>
            <a:endParaRPr lang="en-AU" dirty="0"/>
          </a:p>
          <a:p>
            <a:r>
              <a:rPr lang="en-AU" dirty="0"/>
              <a:t>Veronica talks about the Morwell Service establishment many years ago, its growth and relocation to its current locations.  The reasons why the service was extended to Bairnsdale and the service offered there.</a:t>
            </a:r>
          </a:p>
          <a:p>
            <a:endParaRPr lang="en-AU" dirty="0"/>
          </a:p>
          <a:p>
            <a:r>
              <a:rPr lang="en-AU" dirty="0"/>
              <a:t>Helen introduces self and talks about the Narre Warren service and the newly funded service in Sale.</a:t>
            </a:r>
          </a:p>
          <a:p>
            <a:endParaRPr lang="en-AU" dirty="0"/>
          </a:p>
          <a:p>
            <a:r>
              <a:rPr lang="en-AU" dirty="0"/>
              <a:t>Not necessary to use the service where the child and parent lives- sometimes it is </a:t>
            </a:r>
            <a:r>
              <a:rPr lang="en-AU" dirty="0" err="1"/>
              <a:t>easly</a:t>
            </a:r>
            <a:r>
              <a:rPr lang="en-AU" dirty="0"/>
              <a:t> for separated families who live some distance apart </a:t>
            </a:r>
            <a:r>
              <a:rPr lang="en-AU" dirty="0" err="1"/>
              <a:t>tosimply</a:t>
            </a:r>
            <a:r>
              <a:rPr lang="en-AU" dirty="0"/>
              <a:t> choose the one most convenient  for them.</a:t>
            </a:r>
          </a:p>
        </p:txBody>
      </p:sp>
      <p:sp>
        <p:nvSpPr>
          <p:cNvPr id="4" name="Slide Number Placeholder 3"/>
          <p:cNvSpPr>
            <a:spLocks noGrp="1"/>
          </p:cNvSpPr>
          <p:nvPr>
            <p:ph type="sldNum" sz="quarter" idx="5"/>
          </p:nvPr>
        </p:nvSpPr>
        <p:spPr/>
        <p:txBody>
          <a:bodyPr/>
          <a:lstStyle/>
          <a:p>
            <a:fld id="{1E8CA420-55B7-4449-9D72-B8AAE535066D}" type="slidenum">
              <a:rPr lang="en-AU" smtClean="0"/>
              <a:t>1</a:t>
            </a:fld>
            <a:endParaRPr lang="en-AU"/>
          </a:p>
        </p:txBody>
      </p:sp>
    </p:spTree>
    <p:extLst>
      <p:ext uri="{BB962C8B-B14F-4D97-AF65-F5344CB8AC3E}">
        <p14:creationId xmlns:p14="http://schemas.microsoft.com/office/powerpoint/2010/main" val="3424543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E8CA420-55B7-4449-9D72-B8AAE535066D}" type="slidenum">
              <a:rPr lang="en-AU" smtClean="0"/>
              <a:t>14</a:t>
            </a:fld>
            <a:endParaRPr lang="en-AU"/>
          </a:p>
        </p:txBody>
      </p:sp>
    </p:spTree>
    <p:extLst>
      <p:ext uri="{BB962C8B-B14F-4D97-AF65-F5344CB8AC3E}">
        <p14:creationId xmlns:p14="http://schemas.microsoft.com/office/powerpoint/2010/main" val="2784381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fld id="{1E8CA420-55B7-4449-9D72-B8AAE535066D}" type="slidenum">
              <a:rPr lang="en-AU" smtClean="0"/>
              <a:t>15</a:t>
            </a:fld>
            <a:endParaRPr lang="en-AU"/>
          </a:p>
        </p:txBody>
      </p:sp>
    </p:spTree>
    <p:extLst>
      <p:ext uri="{BB962C8B-B14F-4D97-AF65-F5344CB8AC3E}">
        <p14:creationId xmlns:p14="http://schemas.microsoft.com/office/powerpoint/2010/main" val="4233811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1E8CA420-55B7-4449-9D72-B8AAE535066D}" type="slidenum">
              <a:rPr lang="en-AU" smtClean="0"/>
              <a:t>16</a:t>
            </a:fld>
            <a:endParaRPr lang="en-AU"/>
          </a:p>
        </p:txBody>
      </p:sp>
    </p:spTree>
    <p:extLst>
      <p:ext uri="{BB962C8B-B14F-4D97-AF65-F5344CB8AC3E}">
        <p14:creationId xmlns:p14="http://schemas.microsoft.com/office/powerpoint/2010/main" val="2824595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lnSpc>
                <a:spcPct val="107000"/>
              </a:lnSpc>
              <a:spcAft>
                <a:spcPts val="800"/>
              </a:spcAft>
              <a:buFont typeface="Symbol" panose="05050102010706020507" pitchFamily="18" charset="2"/>
              <a:buNone/>
            </a:pPr>
            <a:endParaRPr lang="en-US" baseline="0" dirty="0">
              <a:cs typeface="Calibri"/>
            </a:endParaRPr>
          </a:p>
        </p:txBody>
      </p:sp>
      <p:sp>
        <p:nvSpPr>
          <p:cNvPr id="4" name="Slide Number Placeholder 3"/>
          <p:cNvSpPr>
            <a:spLocks noGrp="1"/>
          </p:cNvSpPr>
          <p:nvPr>
            <p:ph type="sldNum" sz="quarter" idx="5"/>
          </p:nvPr>
        </p:nvSpPr>
        <p:spPr/>
        <p:txBody>
          <a:bodyPr/>
          <a:lstStyle/>
          <a:p>
            <a:fld id="{1E8CA420-55B7-4449-9D72-B8AAE535066D}" type="slidenum">
              <a:rPr lang="en-AU" smtClean="0"/>
              <a:t>17</a:t>
            </a:fld>
            <a:endParaRPr lang="en-AU"/>
          </a:p>
        </p:txBody>
      </p:sp>
    </p:spTree>
    <p:extLst>
      <p:ext uri="{BB962C8B-B14F-4D97-AF65-F5344CB8AC3E}">
        <p14:creationId xmlns:p14="http://schemas.microsoft.com/office/powerpoint/2010/main" val="101908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E8CA420-55B7-4449-9D72-B8AAE535066D}" type="slidenum">
              <a:rPr lang="en-AU" smtClean="0"/>
              <a:t>18</a:t>
            </a:fld>
            <a:endParaRPr lang="en-AU"/>
          </a:p>
        </p:txBody>
      </p:sp>
    </p:spTree>
    <p:extLst>
      <p:ext uri="{BB962C8B-B14F-4D97-AF65-F5344CB8AC3E}">
        <p14:creationId xmlns:p14="http://schemas.microsoft.com/office/powerpoint/2010/main" val="747547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385E6-26E4-AF4D-BB5E-2DCF2E99D1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9552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C385E6-26E4-AF4D-BB5E-2DCF2E99D1B9}" type="slidenum">
              <a:rPr lang="en-US" smtClean="0"/>
              <a:t>20</a:t>
            </a:fld>
            <a:endParaRPr lang="en-US"/>
          </a:p>
        </p:txBody>
      </p:sp>
    </p:spTree>
    <p:extLst>
      <p:ext uri="{BB962C8B-B14F-4D97-AF65-F5344CB8AC3E}">
        <p14:creationId xmlns:p14="http://schemas.microsoft.com/office/powerpoint/2010/main" val="4276923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Helen- Acknowledgement of Traditional owners of the land- </a:t>
            </a:r>
            <a:r>
              <a:rPr lang="en-AU" dirty="0" err="1"/>
              <a:t>Guunai</a:t>
            </a:r>
            <a:r>
              <a:rPr lang="en-AU" dirty="0"/>
              <a:t> Kurnai people and may my respects to the leaders past, present and emerging.</a:t>
            </a:r>
          </a:p>
        </p:txBody>
      </p:sp>
      <p:sp>
        <p:nvSpPr>
          <p:cNvPr id="4" name="Slide Number Placeholder 3"/>
          <p:cNvSpPr>
            <a:spLocks noGrp="1"/>
          </p:cNvSpPr>
          <p:nvPr>
            <p:ph type="sldNum" sz="quarter" idx="5"/>
          </p:nvPr>
        </p:nvSpPr>
        <p:spPr/>
        <p:txBody>
          <a:bodyPr/>
          <a:lstStyle/>
          <a:p>
            <a:fld id="{1E8CA420-55B7-4449-9D72-B8AAE535066D}" type="slidenum">
              <a:rPr lang="en-AU" smtClean="0"/>
              <a:t>2</a:t>
            </a:fld>
            <a:endParaRPr lang="en-AU"/>
          </a:p>
        </p:txBody>
      </p:sp>
    </p:spTree>
    <p:extLst>
      <p:ext uri="{BB962C8B-B14F-4D97-AF65-F5344CB8AC3E}">
        <p14:creationId xmlns:p14="http://schemas.microsoft.com/office/powerpoint/2010/main" val="2596318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CC82FC32-7260-4FE6-BC2E-2ACF97D7BEBA}" type="slidenum">
              <a:rPr lang="en-AU" smtClean="0">
                <a:solidFill>
                  <a:prstClr val="black"/>
                </a:solidFill>
              </a:rPr>
              <a:pPr/>
              <a:t>4</a:t>
            </a:fld>
            <a:endParaRPr lang="en-AU">
              <a:solidFill>
                <a:prstClr val="black"/>
              </a:solidFill>
            </a:endParaRPr>
          </a:p>
        </p:txBody>
      </p:sp>
      <p:sp>
        <p:nvSpPr>
          <p:cNvPr id="5" name="Notes Placeholder 4"/>
          <p:cNvSpPr>
            <a:spLocks noGrp="1"/>
          </p:cNvSpPr>
          <p:nvPr>
            <p:ph type="body" sz="quarter" idx="11"/>
          </p:nvPr>
        </p:nvSpPr>
        <p:spPr/>
        <p:txBody>
          <a:bodyPr/>
          <a:lstStyle/>
          <a:p>
            <a:endParaRPr lang="en-AU"/>
          </a:p>
        </p:txBody>
      </p:sp>
    </p:spTree>
    <p:extLst>
      <p:ext uri="{BB962C8B-B14F-4D97-AF65-F5344CB8AC3E}">
        <p14:creationId xmlns:p14="http://schemas.microsoft.com/office/powerpoint/2010/main" val="1463060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C385E6-26E4-AF4D-BB5E-2DCF2E99D1B9}" type="slidenum">
              <a:rPr lang="en-US" smtClean="0"/>
              <a:t>6</a:t>
            </a:fld>
            <a:endParaRPr lang="en-US"/>
          </a:p>
        </p:txBody>
      </p:sp>
    </p:spTree>
    <p:extLst>
      <p:ext uri="{BB962C8B-B14F-4D97-AF65-F5344CB8AC3E}">
        <p14:creationId xmlns:p14="http://schemas.microsoft.com/office/powerpoint/2010/main" val="1344866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C385E6-26E4-AF4D-BB5E-2DCF2E99D1B9}" type="slidenum">
              <a:rPr lang="en-US" smtClean="0"/>
              <a:t>7</a:t>
            </a:fld>
            <a:endParaRPr lang="en-US"/>
          </a:p>
        </p:txBody>
      </p:sp>
    </p:spTree>
    <p:extLst>
      <p:ext uri="{BB962C8B-B14F-4D97-AF65-F5344CB8AC3E}">
        <p14:creationId xmlns:p14="http://schemas.microsoft.com/office/powerpoint/2010/main" val="1254480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C385E6-26E4-AF4D-BB5E-2DCF2E99D1B9}" type="slidenum">
              <a:rPr lang="en-US" smtClean="0"/>
              <a:t>8</a:t>
            </a:fld>
            <a:endParaRPr lang="en-US"/>
          </a:p>
        </p:txBody>
      </p:sp>
    </p:spTree>
    <p:extLst>
      <p:ext uri="{BB962C8B-B14F-4D97-AF65-F5344CB8AC3E}">
        <p14:creationId xmlns:p14="http://schemas.microsoft.com/office/powerpoint/2010/main" val="1371094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4C385E6-26E4-AF4D-BB5E-2DCF2E99D1B9}" type="slidenum">
              <a:rPr lang="en-US" smtClean="0"/>
              <a:t>9</a:t>
            </a:fld>
            <a:endParaRPr lang="en-US"/>
          </a:p>
        </p:txBody>
      </p:sp>
    </p:spTree>
    <p:extLst>
      <p:ext uri="{BB962C8B-B14F-4D97-AF65-F5344CB8AC3E}">
        <p14:creationId xmlns:p14="http://schemas.microsoft.com/office/powerpoint/2010/main" val="1643971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 Speak about Separation</a:t>
            </a:r>
          </a:p>
          <a:p>
            <a:r>
              <a:rPr lang="en-AU" dirty="0"/>
              <a:t>-Can be hard on everyone in the family</a:t>
            </a:r>
          </a:p>
          <a:p>
            <a:r>
              <a:rPr lang="en-AU" dirty="0"/>
              <a:t>-Can be especially hard on children who may be conflicted, </a:t>
            </a:r>
            <a:r>
              <a:rPr lang="en-AU" dirty="0" err="1"/>
              <a:t>inplacted</a:t>
            </a:r>
            <a:r>
              <a:rPr lang="en-AU" dirty="0"/>
              <a:t> by FV or conflict, have had to move residence and possibly schools</a:t>
            </a:r>
          </a:p>
          <a:p>
            <a:r>
              <a:rPr lang="en-AU" dirty="0"/>
              <a:t>Research suggests that children who are well supported through separation can do just as well as other children but there are risks that emerge over this period.  Ongoing exposure to conflict, </a:t>
            </a:r>
            <a:r>
              <a:rPr lang="en-AU" dirty="0" err="1"/>
              <a:t>paraental</a:t>
            </a:r>
            <a:r>
              <a:rPr lang="en-AU" dirty="0"/>
              <a:t> alienation and a lack of emotional support are risks.</a:t>
            </a:r>
          </a:p>
          <a:p>
            <a:r>
              <a:rPr lang="en-AU" dirty="0" err="1"/>
              <a:t>Childrens</a:t>
            </a:r>
            <a:r>
              <a:rPr lang="en-AU" dirty="0"/>
              <a:t> Contact Services are child focused and try to minimise the impact of separation on the child. The safety of the child is is out primary focus.</a:t>
            </a:r>
          </a:p>
          <a:p>
            <a:endParaRPr lang="en-AU" dirty="0"/>
          </a:p>
          <a:p>
            <a:r>
              <a:rPr lang="en-AU" dirty="0"/>
              <a:t>We will talk a little about the 2 streams of service that we offer before speaking a little more about our risk assessment processes, how we support families and our role within the family law environment.</a:t>
            </a:r>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A25E6E21-8CAE-4494-89FD-1F27A68202B2}" type="slidenum">
              <a:rPr lang="en-AU" smtClean="0"/>
              <a:t>12</a:t>
            </a:fld>
            <a:endParaRPr lang="en-AU"/>
          </a:p>
        </p:txBody>
      </p:sp>
    </p:spTree>
    <p:extLst>
      <p:ext uri="{BB962C8B-B14F-4D97-AF65-F5344CB8AC3E}">
        <p14:creationId xmlns:p14="http://schemas.microsoft.com/office/powerpoint/2010/main" val="2982125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4C385E6-26E4-AF4D-BB5E-2DCF2E99D1B9}" type="slidenum">
              <a:rPr lang="en-US" smtClean="0"/>
              <a:t>13</a:t>
            </a:fld>
            <a:endParaRPr lang="en-US"/>
          </a:p>
        </p:txBody>
      </p:sp>
    </p:spTree>
    <p:extLst>
      <p:ext uri="{BB962C8B-B14F-4D97-AF65-F5344CB8AC3E}">
        <p14:creationId xmlns:p14="http://schemas.microsoft.com/office/powerpoint/2010/main" val="19363594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E8311C9-D8FD-4718-B96E-F05EEB1B6DF8}"/>
              </a:ext>
            </a:extLst>
          </p:cNvPr>
          <p:cNvSpPr>
            <a:spLocks noGrp="1"/>
          </p:cNvSpPr>
          <p:nvPr>
            <p:ph type="dt" sz="half" idx="10"/>
          </p:nvPr>
        </p:nvSpPr>
        <p:spPr/>
        <p:txBody>
          <a:bodyPr/>
          <a:lstStyle/>
          <a:p>
            <a:fld id="{49BC0B57-170E-4E3B-84A2-A8D346B5C8A1}" type="datetimeFigureOut">
              <a:rPr lang="en-AU" smtClean="0"/>
              <a:t>17/07/2024</a:t>
            </a:fld>
            <a:endParaRPr lang="en-AU"/>
          </a:p>
        </p:txBody>
      </p:sp>
      <p:sp>
        <p:nvSpPr>
          <p:cNvPr id="5" name="Footer Placeholder 4">
            <a:extLst>
              <a:ext uri="{FF2B5EF4-FFF2-40B4-BE49-F238E27FC236}">
                <a16:creationId xmlns:a16="http://schemas.microsoft.com/office/drawing/2014/main" id="{FF4FD8EF-C5E6-4614-B142-E26C915707A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150BE75-ACE6-4649-B660-D83863D48D39}"/>
              </a:ext>
            </a:extLst>
          </p:cNvPr>
          <p:cNvSpPr>
            <a:spLocks noGrp="1"/>
          </p:cNvSpPr>
          <p:nvPr>
            <p:ph type="sldNum" sz="quarter" idx="12"/>
          </p:nvPr>
        </p:nvSpPr>
        <p:spPr/>
        <p:txBody>
          <a:bodyPr/>
          <a:lstStyle/>
          <a:p>
            <a:fld id="{DF0741B8-0032-4D3A-BDD2-BA5E98AA896D}" type="slidenum">
              <a:rPr lang="en-AU" smtClean="0"/>
              <a:t>‹#›</a:t>
            </a:fld>
            <a:endParaRPr lang="en-AU"/>
          </a:p>
        </p:txBody>
      </p:sp>
      <p:pic>
        <p:nvPicPr>
          <p:cNvPr id="11" name="Picture 10">
            <a:extLst>
              <a:ext uri="{FF2B5EF4-FFF2-40B4-BE49-F238E27FC236}">
                <a16:creationId xmlns:a16="http://schemas.microsoft.com/office/drawing/2014/main" id="{EC19A009-D03C-854A-A3CB-65AB563275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7751" y="3936802"/>
            <a:ext cx="1898789" cy="1341782"/>
          </a:xfrm>
          <a:prstGeom prst="rect">
            <a:avLst/>
          </a:prstGeom>
        </p:spPr>
      </p:pic>
      <p:sp>
        <p:nvSpPr>
          <p:cNvPr id="2" name="Rectangle 1">
            <a:extLst>
              <a:ext uri="{FF2B5EF4-FFF2-40B4-BE49-F238E27FC236}">
                <a16:creationId xmlns:a16="http://schemas.microsoft.com/office/drawing/2014/main" id="{770735D4-2BBF-8A48-A23D-2DDD33CE1F5E}"/>
              </a:ext>
            </a:extLst>
          </p:cNvPr>
          <p:cNvSpPr/>
          <p:nvPr userDrawn="1"/>
        </p:nvSpPr>
        <p:spPr>
          <a:xfrm>
            <a:off x="162099" y="3936802"/>
            <a:ext cx="1072342" cy="855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Rectangle 13">
            <a:extLst>
              <a:ext uri="{FF2B5EF4-FFF2-40B4-BE49-F238E27FC236}">
                <a16:creationId xmlns:a16="http://schemas.microsoft.com/office/drawing/2014/main" id="{CD05BA1C-4E58-7E29-3636-3D7A0FCDC627}"/>
              </a:ext>
            </a:extLst>
          </p:cNvPr>
          <p:cNvSpPr/>
          <p:nvPr userDrawn="1"/>
        </p:nvSpPr>
        <p:spPr>
          <a:xfrm>
            <a:off x="1" y="1149576"/>
            <a:ext cx="9143999" cy="4171274"/>
          </a:xfrm>
          <a:prstGeom prst="rect">
            <a:avLst/>
          </a:prstGeom>
          <a:solidFill>
            <a:srgbClr val="F8D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itle 16">
            <a:extLst>
              <a:ext uri="{FF2B5EF4-FFF2-40B4-BE49-F238E27FC236}">
                <a16:creationId xmlns:a16="http://schemas.microsoft.com/office/drawing/2014/main" id="{5C891F99-6294-5818-99A9-2E7EE779BB89}"/>
              </a:ext>
            </a:extLst>
          </p:cNvPr>
          <p:cNvSpPr>
            <a:spLocks noGrp="1"/>
          </p:cNvSpPr>
          <p:nvPr>
            <p:ph type="title"/>
          </p:nvPr>
        </p:nvSpPr>
        <p:spPr>
          <a:xfrm>
            <a:off x="628650" y="2059258"/>
            <a:ext cx="5829300" cy="506300"/>
          </a:xfrm>
        </p:spPr>
        <p:txBody>
          <a:bodyPr>
            <a:normAutofit/>
          </a:bodyPr>
          <a:lstStyle>
            <a:lvl1pPr>
              <a:defRPr sz="3300">
                <a:solidFill>
                  <a:srgbClr val="262A82"/>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19" name="Text Placeholder 2">
            <a:extLst>
              <a:ext uri="{FF2B5EF4-FFF2-40B4-BE49-F238E27FC236}">
                <a16:creationId xmlns:a16="http://schemas.microsoft.com/office/drawing/2014/main" id="{45347A4B-B9A5-F803-A8D7-D36CADFB4E53}"/>
              </a:ext>
            </a:extLst>
          </p:cNvPr>
          <p:cNvSpPr>
            <a:spLocks noGrp="1"/>
          </p:cNvSpPr>
          <p:nvPr>
            <p:ph type="body" idx="1"/>
          </p:nvPr>
        </p:nvSpPr>
        <p:spPr>
          <a:xfrm>
            <a:off x="628650" y="2597717"/>
            <a:ext cx="7886700" cy="1125140"/>
          </a:xfrm>
        </p:spPr>
        <p:txBody>
          <a:bodyPr>
            <a:normAutofit/>
          </a:bodyPr>
          <a:lstStyle>
            <a:lvl1pPr marL="0" indent="0">
              <a:buNone/>
              <a:defRPr sz="2250" b="1" i="0">
                <a:solidFill>
                  <a:srgbClr val="F3736D"/>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pic>
        <p:nvPicPr>
          <p:cNvPr id="18" name="Graphic 17">
            <a:extLst>
              <a:ext uri="{FF2B5EF4-FFF2-40B4-BE49-F238E27FC236}">
                <a16:creationId xmlns:a16="http://schemas.microsoft.com/office/drawing/2014/main" id="{FF504109-6ACD-51C2-DC4C-69008EAC43FB}"/>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1344" t="8599" r="11067" b="32864"/>
          <a:stretch/>
        </p:blipFill>
        <p:spPr>
          <a:xfrm>
            <a:off x="5413634" y="2565558"/>
            <a:ext cx="4075084" cy="3074441"/>
          </a:xfrm>
          <a:prstGeom prst="rect">
            <a:avLst/>
          </a:prstGeom>
        </p:spPr>
      </p:pic>
    </p:spTree>
    <p:extLst>
      <p:ext uri="{BB962C8B-B14F-4D97-AF65-F5344CB8AC3E}">
        <p14:creationId xmlns:p14="http://schemas.microsoft.com/office/powerpoint/2010/main" val="639558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BA2674C-D877-9B26-D63D-F3C41D7A4CCF}"/>
              </a:ext>
            </a:extLst>
          </p:cNvPr>
          <p:cNvSpPr/>
          <p:nvPr userDrawn="1"/>
        </p:nvSpPr>
        <p:spPr>
          <a:xfrm>
            <a:off x="0" y="1"/>
            <a:ext cx="9236868" cy="1077619"/>
          </a:xfrm>
          <a:prstGeom prst="rect">
            <a:avLst/>
          </a:prstGeom>
          <a:solidFill>
            <a:srgbClr val="F37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21EE7ED-3738-4B23-A1E1-649106C97529}"/>
              </a:ext>
            </a:extLst>
          </p:cNvPr>
          <p:cNvSpPr>
            <a:spLocks noGrp="1"/>
          </p:cNvSpPr>
          <p:nvPr>
            <p:ph type="title"/>
          </p:nvPr>
        </p:nvSpPr>
        <p:spPr>
          <a:xfrm>
            <a:off x="628650" y="188845"/>
            <a:ext cx="7886700" cy="745435"/>
          </a:xfrm>
        </p:spPr>
        <p:txBody>
          <a:bodyPr/>
          <a:lstStyle>
            <a:lvl1pPr>
              <a:defRPr>
                <a:solidFill>
                  <a:schemeClr val="bg1"/>
                </a:solidFill>
              </a:defRPr>
            </a:lvl1pPr>
          </a:lstStyle>
          <a:p>
            <a:r>
              <a:rPr lang="en-GB" dirty="0"/>
              <a:t>Click to edit Master title style</a:t>
            </a:r>
            <a:endParaRPr lang="en-AU" dirty="0"/>
          </a:p>
        </p:txBody>
      </p:sp>
      <p:sp>
        <p:nvSpPr>
          <p:cNvPr id="4" name="Content Placeholder 3">
            <a:extLst>
              <a:ext uri="{FF2B5EF4-FFF2-40B4-BE49-F238E27FC236}">
                <a16:creationId xmlns:a16="http://schemas.microsoft.com/office/drawing/2014/main" id="{FE0E2B1A-F3E9-41B3-86C5-F60B1728DD49}"/>
              </a:ext>
            </a:extLst>
          </p:cNvPr>
          <p:cNvSpPr>
            <a:spLocks noGrp="1"/>
          </p:cNvSpPr>
          <p:nvPr>
            <p:ph sz="half" idx="2"/>
          </p:nvPr>
        </p:nvSpPr>
        <p:spPr>
          <a:xfrm>
            <a:off x="629841" y="1202636"/>
            <a:ext cx="4081307" cy="343961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6" name="Content Placeholder 5">
            <a:extLst>
              <a:ext uri="{FF2B5EF4-FFF2-40B4-BE49-F238E27FC236}">
                <a16:creationId xmlns:a16="http://schemas.microsoft.com/office/drawing/2014/main" id="{DB803A04-34C6-43DB-B076-CEE64592B75D}"/>
              </a:ext>
            </a:extLst>
          </p:cNvPr>
          <p:cNvSpPr>
            <a:spLocks noGrp="1"/>
          </p:cNvSpPr>
          <p:nvPr>
            <p:ph sz="quarter" idx="4"/>
          </p:nvPr>
        </p:nvSpPr>
        <p:spPr>
          <a:xfrm>
            <a:off x="4827933" y="1202636"/>
            <a:ext cx="3968198" cy="343961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7" name="Date Placeholder 6">
            <a:extLst>
              <a:ext uri="{FF2B5EF4-FFF2-40B4-BE49-F238E27FC236}">
                <a16:creationId xmlns:a16="http://schemas.microsoft.com/office/drawing/2014/main" id="{74AFB93D-D963-44EE-ACCB-A280CAF8F5E5}"/>
              </a:ext>
            </a:extLst>
          </p:cNvPr>
          <p:cNvSpPr>
            <a:spLocks noGrp="1"/>
          </p:cNvSpPr>
          <p:nvPr>
            <p:ph type="dt" sz="half" idx="10"/>
          </p:nvPr>
        </p:nvSpPr>
        <p:spPr/>
        <p:txBody>
          <a:bodyPr/>
          <a:lstStyle/>
          <a:p>
            <a:fld id="{49BC0B57-170E-4E3B-84A2-A8D346B5C8A1}" type="datetimeFigureOut">
              <a:rPr lang="en-AU" smtClean="0"/>
              <a:t>17/07/2024</a:t>
            </a:fld>
            <a:endParaRPr lang="en-AU"/>
          </a:p>
        </p:txBody>
      </p:sp>
      <p:sp>
        <p:nvSpPr>
          <p:cNvPr id="8" name="Footer Placeholder 7">
            <a:extLst>
              <a:ext uri="{FF2B5EF4-FFF2-40B4-BE49-F238E27FC236}">
                <a16:creationId xmlns:a16="http://schemas.microsoft.com/office/drawing/2014/main" id="{B65C62EB-FE8F-4ACE-8C1B-86B532D6ADD2}"/>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E3EFD6AB-9777-4C78-98A0-78D0ACF270A9}"/>
              </a:ext>
            </a:extLst>
          </p:cNvPr>
          <p:cNvSpPr>
            <a:spLocks noGrp="1"/>
          </p:cNvSpPr>
          <p:nvPr>
            <p:ph type="sldNum" sz="quarter" idx="12"/>
          </p:nvPr>
        </p:nvSpPr>
        <p:spPr/>
        <p:txBody>
          <a:bodyPr/>
          <a:lstStyle/>
          <a:p>
            <a:fld id="{DF0741B8-0032-4D3A-BDD2-BA5E98AA896D}" type="slidenum">
              <a:rPr lang="en-AU" smtClean="0"/>
              <a:t>‹#›</a:t>
            </a:fld>
            <a:endParaRPr lang="en-AU"/>
          </a:p>
        </p:txBody>
      </p:sp>
      <p:pic>
        <p:nvPicPr>
          <p:cNvPr id="5" name="Picture 4">
            <a:extLst>
              <a:ext uri="{FF2B5EF4-FFF2-40B4-BE49-F238E27FC236}">
                <a16:creationId xmlns:a16="http://schemas.microsoft.com/office/drawing/2014/main" id="{5A1495D9-5FAC-D052-AE44-C62E15E238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722787" y="3962368"/>
            <a:ext cx="1671452" cy="1181133"/>
          </a:xfrm>
          <a:prstGeom prst="rect">
            <a:avLst/>
          </a:prstGeom>
        </p:spPr>
      </p:pic>
      <p:pic>
        <p:nvPicPr>
          <p:cNvPr id="11" name="Picture 10">
            <a:extLst>
              <a:ext uri="{FF2B5EF4-FFF2-40B4-BE49-F238E27FC236}">
                <a16:creationId xmlns:a16="http://schemas.microsoft.com/office/drawing/2014/main" id="{4807FB65-45A1-5011-50B6-4183D124664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290080" y="4119507"/>
            <a:ext cx="866854" cy="866854"/>
          </a:xfrm>
          <a:prstGeom prst="rect">
            <a:avLst/>
          </a:prstGeom>
        </p:spPr>
      </p:pic>
      <p:pic>
        <p:nvPicPr>
          <p:cNvPr id="3" name="Picture 2" descr="A close-up of a card&#10;&#10;Description automatically generated">
            <a:extLst>
              <a:ext uri="{FF2B5EF4-FFF2-40B4-BE49-F238E27FC236}">
                <a16:creationId xmlns:a16="http://schemas.microsoft.com/office/drawing/2014/main" id="{C2DD56D7-CA71-2450-4CEA-25F41B9910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99335" y="4197498"/>
            <a:ext cx="1360567" cy="757159"/>
          </a:xfrm>
          <a:prstGeom prst="rect">
            <a:avLst/>
          </a:prstGeom>
        </p:spPr>
      </p:pic>
    </p:spTree>
    <p:extLst>
      <p:ext uri="{BB962C8B-B14F-4D97-AF65-F5344CB8AC3E}">
        <p14:creationId xmlns:p14="http://schemas.microsoft.com/office/powerpoint/2010/main" val="1970750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pic>
        <p:nvPicPr>
          <p:cNvPr id="8" name="Picture 7" descr="A group of people with a logo&#10;&#10;Description automatically generated">
            <a:extLst>
              <a:ext uri="{FF2B5EF4-FFF2-40B4-BE49-F238E27FC236}">
                <a16:creationId xmlns:a16="http://schemas.microsoft.com/office/drawing/2014/main" id="{EE81CFE2-B7BD-9F90-94C3-B4300CA8B7C2}"/>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14445" t="10841" r="12276" b="36116"/>
          <a:stretch/>
        </p:blipFill>
        <p:spPr>
          <a:xfrm>
            <a:off x="4781742" y="1662003"/>
            <a:ext cx="4970353" cy="3597871"/>
          </a:xfrm>
          <a:prstGeom prst="rect">
            <a:avLst/>
          </a:prstGeom>
        </p:spPr>
      </p:pic>
      <p:sp>
        <p:nvSpPr>
          <p:cNvPr id="2" name="Title 1">
            <a:extLst>
              <a:ext uri="{FF2B5EF4-FFF2-40B4-BE49-F238E27FC236}">
                <a16:creationId xmlns:a16="http://schemas.microsoft.com/office/drawing/2014/main" id="{8F10215C-049F-4067-8EF2-2463E8AE3F08}"/>
              </a:ext>
            </a:extLst>
          </p:cNvPr>
          <p:cNvSpPr>
            <a:spLocks noGrp="1"/>
          </p:cNvSpPr>
          <p:nvPr>
            <p:ph type="title"/>
          </p:nvPr>
        </p:nvSpPr>
        <p:spPr>
          <a:xfrm>
            <a:off x="628650" y="1237041"/>
            <a:ext cx="7886700" cy="375047"/>
          </a:xfrm>
        </p:spPr>
        <p:txBody>
          <a:bodyPr>
            <a:noAutofit/>
          </a:bodyPr>
          <a:lstStyle>
            <a:lvl1pPr>
              <a:defRPr sz="2400">
                <a:solidFill>
                  <a:srgbClr val="F3736D"/>
                </a:solidFill>
                <a:latin typeface="Arial" panose="020B0604020202020204" pitchFamily="34" charset="0"/>
                <a:cs typeface="Arial" panose="020B0604020202020204" pitchFamily="34" charset="0"/>
              </a:defRPr>
            </a:lvl1pPr>
          </a:lstStyle>
          <a:p>
            <a:r>
              <a:rPr lang="en-GB" dirty="0"/>
              <a:t>Click to edit Master title style</a:t>
            </a:r>
            <a:endParaRPr lang="en-AU" dirty="0"/>
          </a:p>
        </p:txBody>
      </p:sp>
      <p:sp>
        <p:nvSpPr>
          <p:cNvPr id="3" name="Date Placeholder 2">
            <a:extLst>
              <a:ext uri="{FF2B5EF4-FFF2-40B4-BE49-F238E27FC236}">
                <a16:creationId xmlns:a16="http://schemas.microsoft.com/office/drawing/2014/main" id="{CC9BDC31-E9E0-41AE-9BC7-FDDFBE674F1E}"/>
              </a:ext>
            </a:extLst>
          </p:cNvPr>
          <p:cNvSpPr>
            <a:spLocks noGrp="1"/>
          </p:cNvSpPr>
          <p:nvPr>
            <p:ph type="dt" sz="half" idx="10"/>
          </p:nvPr>
        </p:nvSpPr>
        <p:spPr/>
        <p:txBody>
          <a:bodyPr/>
          <a:lstStyle/>
          <a:p>
            <a:fld id="{49BC0B57-170E-4E3B-84A2-A8D346B5C8A1}" type="datetimeFigureOut">
              <a:rPr lang="en-AU" smtClean="0"/>
              <a:t>17/07/2024</a:t>
            </a:fld>
            <a:endParaRPr lang="en-AU"/>
          </a:p>
        </p:txBody>
      </p:sp>
      <p:sp>
        <p:nvSpPr>
          <p:cNvPr id="4" name="Footer Placeholder 3">
            <a:extLst>
              <a:ext uri="{FF2B5EF4-FFF2-40B4-BE49-F238E27FC236}">
                <a16:creationId xmlns:a16="http://schemas.microsoft.com/office/drawing/2014/main" id="{6E2D68C6-DA7C-4757-B6D4-9D8A4BB7E655}"/>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4F63C634-D7E8-4113-80E7-A35C00AF0326}"/>
              </a:ext>
            </a:extLst>
          </p:cNvPr>
          <p:cNvSpPr>
            <a:spLocks noGrp="1"/>
          </p:cNvSpPr>
          <p:nvPr>
            <p:ph type="sldNum" sz="quarter" idx="12"/>
          </p:nvPr>
        </p:nvSpPr>
        <p:spPr/>
        <p:txBody>
          <a:bodyPr/>
          <a:lstStyle/>
          <a:p>
            <a:fld id="{DF0741B8-0032-4D3A-BDD2-BA5E98AA896D}" type="slidenum">
              <a:rPr lang="en-AU" smtClean="0"/>
              <a:t>‹#›</a:t>
            </a:fld>
            <a:endParaRPr lang="en-AU"/>
          </a:p>
        </p:txBody>
      </p:sp>
      <p:sp>
        <p:nvSpPr>
          <p:cNvPr id="11" name="Content Placeholder 2">
            <a:extLst>
              <a:ext uri="{FF2B5EF4-FFF2-40B4-BE49-F238E27FC236}">
                <a16:creationId xmlns:a16="http://schemas.microsoft.com/office/drawing/2014/main" id="{18C257FE-BBAD-1522-675C-2E4721C2FADD}"/>
              </a:ext>
            </a:extLst>
          </p:cNvPr>
          <p:cNvSpPr>
            <a:spLocks noGrp="1"/>
          </p:cNvSpPr>
          <p:nvPr>
            <p:ph sz="half" idx="1"/>
          </p:nvPr>
        </p:nvSpPr>
        <p:spPr>
          <a:xfrm>
            <a:off x="628651" y="1753504"/>
            <a:ext cx="3914775" cy="3013760"/>
          </a:xfrm>
        </p:spPr>
        <p:txBody>
          <a:bodyPr/>
          <a:lstStyle>
            <a:lvl1pPr>
              <a:defRPr sz="1800" b="1">
                <a:solidFill>
                  <a:srgbClr val="262A82"/>
                </a:solidFill>
                <a:latin typeface="Arial" panose="020B0604020202020204" pitchFamily="34" charset="0"/>
                <a:cs typeface="Arial" panose="020B0604020202020204" pitchFamily="34" charset="0"/>
              </a:defRPr>
            </a:lvl1pPr>
            <a:lvl2pPr>
              <a:defRPr sz="1500">
                <a:solidFill>
                  <a:srgbClr val="414042"/>
                </a:solidFill>
                <a:latin typeface="Arial" panose="020B0604020202020204" pitchFamily="34" charset="0"/>
                <a:cs typeface="Arial" panose="020B0604020202020204" pitchFamily="34" charset="0"/>
              </a:defRPr>
            </a:lvl2pPr>
            <a:lvl3pPr>
              <a:defRPr sz="1500">
                <a:solidFill>
                  <a:srgbClr val="414042"/>
                </a:solidFill>
                <a:latin typeface="Arial" panose="020B0604020202020204" pitchFamily="34" charset="0"/>
                <a:cs typeface="Arial" panose="020B0604020202020204" pitchFamily="34" charset="0"/>
              </a:defRPr>
            </a:lvl3pPr>
            <a:lvl4pPr>
              <a:defRPr sz="1500">
                <a:solidFill>
                  <a:srgbClr val="414042"/>
                </a:solidFill>
                <a:latin typeface="Arial" panose="020B0604020202020204" pitchFamily="34" charset="0"/>
                <a:cs typeface="Arial" panose="020B0604020202020204" pitchFamily="34" charset="0"/>
              </a:defRPr>
            </a:lvl4pPr>
            <a:lvl5pPr>
              <a:defRPr sz="1500">
                <a:solidFill>
                  <a:srgbClr val="414042"/>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12" name="Content Placeholder 2">
            <a:extLst>
              <a:ext uri="{FF2B5EF4-FFF2-40B4-BE49-F238E27FC236}">
                <a16:creationId xmlns:a16="http://schemas.microsoft.com/office/drawing/2014/main" id="{A5C414A0-7B84-D6F9-58C7-1341B3577CCE}"/>
              </a:ext>
            </a:extLst>
          </p:cNvPr>
          <p:cNvSpPr>
            <a:spLocks noGrp="1"/>
          </p:cNvSpPr>
          <p:nvPr>
            <p:ph sz="half" idx="13"/>
          </p:nvPr>
        </p:nvSpPr>
        <p:spPr>
          <a:xfrm>
            <a:off x="4664870" y="1764220"/>
            <a:ext cx="3914775" cy="3013760"/>
          </a:xfrm>
        </p:spPr>
        <p:txBody>
          <a:bodyPr/>
          <a:lstStyle>
            <a:lvl1pPr>
              <a:defRPr sz="1800" b="1">
                <a:solidFill>
                  <a:srgbClr val="262A82"/>
                </a:solidFill>
                <a:latin typeface="Arial" panose="020B0604020202020204" pitchFamily="34" charset="0"/>
                <a:cs typeface="Arial" panose="020B0604020202020204" pitchFamily="34" charset="0"/>
              </a:defRPr>
            </a:lvl1pPr>
            <a:lvl2pPr>
              <a:defRPr sz="1500">
                <a:solidFill>
                  <a:srgbClr val="414042"/>
                </a:solidFill>
                <a:latin typeface="Arial" panose="020B0604020202020204" pitchFamily="34" charset="0"/>
                <a:cs typeface="Arial" panose="020B0604020202020204" pitchFamily="34" charset="0"/>
              </a:defRPr>
            </a:lvl2pPr>
            <a:lvl3pPr>
              <a:defRPr sz="1500">
                <a:solidFill>
                  <a:srgbClr val="414042"/>
                </a:solidFill>
                <a:latin typeface="Arial" panose="020B0604020202020204" pitchFamily="34" charset="0"/>
                <a:cs typeface="Arial" panose="020B0604020202020204" pitchFamily="34" charset="0"/>
              </a:defRPr>
            </a:lvl3pPr>
            <a:lvl4pPr>
              <a:defRPr sz="1500">
                <a:solidFill>
                  <a:srgbClr val="414042"/>
                </a:solidFill>
                <a:latin typeface="Arial" panose="020B0604020202020204" pitchFamily="34" charset="0"/>
                <a:cs typeface="Arial" panose="020B0604020202020204" pitchFamily="34" charset="0"/>
              </a:defRPr>
            </a:lvl4pPr>
            <a:lvl5pPr>
              <a:defRPr sz="1500">
                <a:solidFill>
                  <a:srgbClr val="414042"/>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pic>
        <p:nvPicPr>
          <p:cNvPr id="6" name="Picture 5" descr="A close-up of a card&#10;&#10;Description automatically generated">
            <a:extLst>
              <a:ext uri="{FF2B5EF4-FFF2-40B4-BE49-F238E27FC236}">
                <a16:creationId xmlns:a16="http://schemas.microsoft.com/office/drawing/2014/main" id="{43E3C821-3C3D-E50C-1067-9E8ADC4467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44806" y="242502"/>
            <a:ext cx="1533007" cy="853123"/>
          </a:xfrm>
          <a:prstGeom prst="rect">
            <a:avLst/>
          </a:prstGeom>
        </p:spPr>
      </p:pic>
    </p:spTree>
    <p:extLst>
      <p:ext uri="{BB962C8B-B14F-4D97-AF65-F5344CB8AC3E}">
        <p14:creationId xmlns:p14="http://schemas.microsoft.com/office/powerpoint/2010/main" val="3908400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pic>
        <p:nvPicPr>
          <p:cNvPr id="8" name="Picture 7" descr="A group of people with a logo&#10;&#10;Description automatically generated">
            <a:extLst>
              <a:ext uri="{FF2B5EF4-FFF2-40B4-BE49-F238E27FC236}">
                <a16:creationId xmlns:a16="http://schemas.microsoft.com/office/drawing/2014/main" id="{EE81CFE2-B7BD-9F90-94C3-B4300CA8B7C2}"/>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14445" t="10841" r="12276" b="36116"/>
          <a:stretch/>
        </p:blipFill>
        <p:spPr>
          <a:xfrm>
            <a:off x="4781742" y="1662003"/>
            <a:ext cx="4970353" cy="3597871"/>
          </a:xfrm>
          <a:prstGeom prst="rect">
            <a:avLst/>
          </a:prstGeom>
        </p:spPr>
      </p:pic>
      <p:sp>
        <p:nvSpPr>
          <p:cNvPr id="2" name="Title 1">
            <a:extLst>
              <a:ext uri="{FF2B5EF4-FFF2-40B4-BE49-F238E27FC236}">
                <a16:creationId xmlns:a16="http://schemas.microsoft.com/office/drawing/2014/main" id="{8F10215C-049F-4067-8EF2-2463E8AE3F08}"/>
              </a:ext>
            </a:extLst>
          </p:cNvPr>
          <p:cNvSpPr>
            <a:spLocks noGrp="1"/>
          </p:cNvSpPr>
          <p:nvPr>
            <p:ph type="title"/>
          </p:nvPr>
        </p:nvSpPr>
        <p:spPr>
          <a:xfrm>
            <a:off x="628650" y="1237041"/>
            <a:ext cx="7886700" cy="375047"/>
          </a:xfrm>
        </p:spPr>
        <p:txBody>
          <a:bodyPr>
            <a:noAutofit/>
          </a:bodyPr>
          <a:lstStyle>
            <a:lvl1pPr>
              <a:defRPr sz="2400">
                <a:solidFill>
                  <a:srgbClr val="F3736D"/>
                </a:solidFill>
                <a:latin typeface="Arial" panose="020B0604020202020204" pitchFamily="34" charset="0"/>
                <a:cs typeface="Arial" panose="020B0604020202020204" pitchFamily="34" charset="0"/>
              </a:defRPr>
            </a:lvl1pPr>
          </a:lstStyle>
          <a:p>
            <a:r>
              <a:rPr lang="en-GB" dirty="0"/>
              <a:t>Click to edit Master title style</a:t>
            </a:r>
            <a:endParaRPr lang="en-AU" dirty="0"/>
          </a:p>
        </p:txBody>
      </p:sp>
      <p:sp>
        <p:nvSpPr>
          <p:cNvPr id="3" name="Date Placeholder 2">
            <a:extLst>
              <a:ext uri="{FF2B5EF4-FFF2-40B4-BE49-F238E27FC236}">
                <a16:creationId xmlns:a16="http://schemas.microsoft.com/office/drawing/2014/main" id="{CC9BDC31-E9E0-41AE-9BC7-FDDFBE674F1E}"/>
              </a:ext>
            </a:extLst>
          </p:cNvPr>
          <p:cNvSpPr>
            <a:spLocks noGrp="1"/>
          </p:cNvSpPr>
          <p:nvPr>
            <p:ph type="dt" sz="half" idx="10"/>
          </p:nvPr>
        </p:nvSpPr>
        <p:spPr/>
        <p:txBody>
          <a:bodyPr/>
          <a:lstStyle/>
          <a:p>
            <a:fld id="{49BC0B57-170E-4E3B-84A2-A8D346B5C8A1}" type="datetimeFigureOut">
              <a:rPr lang="en-AU" smtClean="0"/>
              <a:t>17/07/2024</a:t>
            </a:fld>
            <a:endParaRPr lang="en-AU"/>
          </a:p>
        </p:txBody>
      </p:sp>
      <p:sp>
        <p:nvSpPr>
          <p:cNvPr id="4" name="Footer Placeholder 3">
            <a:extLst>
              <a:ext uri="{FF2B5EF4-FFF2-40B4-BE49-F238E27FC236}">
                <a16:creationId xmlns:a16="http://schemas.microsoft.com/office/drawing/2014/main" id="{6E2D68C6-DA7C-4757-B6D4-9D8A4BB7E655}"/>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4F63C634-D7E8-4113-80E7-A35C00AF0326}"/>
              </a:ext>
            </a:extLst>
          </p:cNvPr>
          <p:cNvSpPr>
            <a:spLocks noGrp="1"/>
          </p:cNvSpPr>
          <p:nvPr>
            <p:ph type="sldNum" sz="quarter" idx="12"/>
          </p:nvPr>
        </p:nvSpPr>
        <p:spPr/>
        <p:txBody>
          <a:bodyPr/>
          <a:lstStyle/>
          <a:p>
            <a:fld id="{DF0741B8-0032-4D3A-BDD2-BA5E98AA896D}" type="slidenum">
              <a:rPr lang="en-AU" smtClean="0"/>
              <a:t>‹#›</a:t>
            </a:fld>
            <a:endParaRPr lang="en-AU"/>
          </a:p>
        </p:txBody>
      </p:sp>
      <p:sp>
        <p:nvSpPr>
          <p:cNvPr id="11" name="Content Placeholder 2">
            <a:extLst>
              <a:ext uri="{FF2B5EF4-FFF2-40B4-BE49-F238E27FC236}">
                <a16:creationId xmlns:a16="http://schemas.microsoft.com/office/drawing/2014/main" id="{18C257FE-BBAD-1522-675C-2E4721C2FADD}"/>
              </a:ext>
            </a:extLst>
          </p:cNvPr>
          <p:cNvSpPr>
            <a:spLocks noGrp="1"/>
          </p:cNvSpPr>
          <p:nvPr>
            <p:ph sz="half" idx="1"/>
          </p:nvPr>
        </p:nvSpPr>
        <p:spPr>
          <a:xfrm>
            <a:off x="628651" y="1753504"/>
            <a:ext cx="3914775" cy="3013760"/>
          </a:xfrm>
        </p:spPr>
        <p:txBody>
          <a:bodyPr/>
          <a:lstStyle>
            <a:lvl1pPr>
              <a:defRPr sz="1800" b="1">
                <a:solidFill>
                  <a:srgbClr val="262A82"/>
                </a:solidFill>
                <a:latin typeface="Arial" panose="020B0604020202020204" pitchFamily="34" charset="0"/>
                <a:cs typeface="Arial" panose="020B0604020202020204" pitchFamily="34" charset="0"/>
              </a:defRPr>
            </a:lvl1pPr>
            <a:lvl2pPr>
              <a:defRPr sz="1500">
                <a:solidFill>
                  <a:srgbClr val="414042"/>
                </a:solidFill>
                <a:latin typeface="Arial" panose="020B0604020202020204" pitchFamily="34" charset="0"/>
                <a:cs typeface="Arial" panose="020B0604020202020204" pitchFamily="34" charset="0"/>
              </a:defRPr>
            </a:lvl2pPr>
            <a:lvl3pPr>
              <a:defRPr sz="1500">
                <a:solidFill>
                  <a:srgbClr val="414042"/>
                </a:solidFill>
                <a:latin typeface="Arial" panose="020B0604020202020204" pitchFamily="34" charset="0"/>
                <a:cs typeface="Arial" panose="020B0604020202020204" pitchFamily="34" charset="0"/>
              </a:defRPr>
            </a:lvl3pPr>
            <a:lvl4pPr>
              <a:defRPr sz="1500">
                <a:solidFill>
                  <a:srgbClr val="414042"/>
                </a:solidFill>
                <a:latin typeface="Arial" panose="020B0604020202020204" pitchFamily="34" charset="0"/>
                <a:cs typeface="Arial" panose="020B0604020202020204" pitchFamily="34" charset="0"/>
              </a:defRPr>
            </a:lvl4pPr>
            <a:lvl5pPr>
              <a:defRPr sz="1500">
                <a:solidFill>
                  <a:srgbClr val="414042"/>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12" name="Content Placeholder 2">
            <a:extLst>
              <a:ext uri="{FF2B5EF4-FFF2-40B4-BE49-F238E27FC236}">
                <a16:creationId xmlns:a16="http://schemas.microsoft.com/office/drawing/2014/main" id="{A5C414A0-7B84-D6F9-58C7-1341B3577CCE}"/>
              </a:ext>
            </a:extLst>
          </p:cNvPr>
          <p:cNvSpPr>
            <a:spLocks noGrp="1"/>
          </p:cNvSpPr>
          <p:nvPr>
            <p:ph sz="half" idx="13"/>
          </p:nvPr>
        </p:nvSpPr>
        <p:spPr>
          <a:xfrm>
            <a:off x="4664870" y="1764220"/>
            <a:ext cx="3914775" cy="3013760"/>
          </a:xfrm>
        </p:spPr>
        <p:txBody>
          <a:bodyPr/>
          <a:lstStyle>
            <a:lvl1pPr>
              <a:defRPr sz="1800" b="1">
                <a:solidFill>
                  <a:srgbClr val="262A82"/>
                </a:solidFill>
                <a:latin typeface="Arial" panose="020B0604020202020204" pitchFamily="34" charset="0"/>
                <a:cs typeface="Arial" panose="020B0604020202020204" pitchFamily="34" charset="0"/>
              </a:defRPr>
            </a:lvl1pPr>
            <a:lvl2pPr>
              <a:defRPr sz="1500">
                <a:solidFill>
                  <a:srgbClr val="414042"/>
                </a:solidFill>
                <a:latin typeface="Arial" panose="020B0604020202020204" pitchFamily="34" charset="0"/>
                <a:cs typeface="Arial" panose="020B0604020202020204" pitchFamily="34" charset="0"/>
              </a:defRPr>
            </a:lvl2pPr>
            <a:lvl3pPr>
              <a:defRPr sz="1500">
                <a:solidFill>
                  <a:srgbClr val="414042"/>
                </a:solidFill>
                <a:latin typeface="Arial" panose="020B0604020202020204" pitchFamily="34" charset="0"/>
                <a:cs typeface="Arial" panose="020B0604020202020204" pitchFamily="34" charset="0"/>
              </a:defRPr>
            </a:lvl3pPr>
            <a:lvl4pPr>
              <a:defRPr sz="1500">
                <a:solidFill>
                  <a:srgbClr val="414042"/>
                </a:solidFill>
                <a:latin typeface="Arial" panose="020B0604020202020204" pitchFamily="34" charset="0"/>
                <a:cs typeface="Arial" panose="020B0604020202020204" pitchFamily="34" charset="0"/>
              </a:defRPr>
            </a:lvl4pPr>
            <a:lvl5pPr>
              <a:defRPr sz="1500">
                <a:solidFill>
                  <a:srgbClr val="414042"/>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pic>
        <p:nvPicPr>
          <p:cNvPr id="6" name="Picture 5" descr="A close-up of a card&#10;&#10;Description automatically generated">
            <a:extLst>
              <a:ext uri="{FF2B5EF4-FFF2-40B4-BE49-F238E27FC236}">
                <a16:creationId xmlns:a16="http://schemas.microsoft.com/office/drawing/2014/main" id="{43E3C821-3C3D-E50C-1067-9E8ADC4467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44806" y="242502"/>
            <a:ext cx="1533007" cy="853123"/>
          </a:xfrm>
          <a:prstGeom prst="rect">
            <a:avLst/>
          </a:prstGeom>
        </p:spPr>
      </p:pic>
    </p:spTree>
    <p:extLst>
      <p:ext uri="{BB962C8B-B14F-4D97-AF65-F5344CB8AC3E}">
        <p14:creationId xmlns:p14="http://schemas.microsoft.com/office/powerpoint/2010/main" val="2517863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Comparis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BA2674C-D877-9B26-D63D-F3C41D7A4CCF}"/>
              </a:ext>
            </a:extLst>
          </p:cNvPr>
          <p:cNvSpPr/>
          <p:nvPr userDrawn="1"/>
        </p:nvSpPr>
        <p:spPr>
          <a:xfrm>
            <a:off x="0" y="1"/>
            <a:ext cx="9236868" cy="1077619"/>
          </a:xfrm>
          <a:prstGeom prst="rect">
            <a:avLst/>
          </a:prstGeom>
          <a:solidFill>
            <a:srgbClr val="F37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21EE7ED-3738-4B23-A1E1-649106C97529}"/>
              </a:ext>
            </a:extLst>
          </p:cNvPr>
          <p:cNvSpPr>
            <a:spLocks noGrp="1"/>
          </p:cNvSpPr>
          <p:nvPr>
            <p:ph type="title"/>
          </p:nvPr>
        </p:nvSpPr>
        <p:spPr>
          <a:xfrm>
            <a:off x="628650" y="188845"/>
            <a:ext cx="7886700" cy="745435"/>
          </a:xfrm>
        </p:spPr>
        <p:txBody>
          <a:bodyPr/>
          <a:lstStyle>
            <a:lvl1pPr>
              <a:defRPr>
                <a:solidFill>
                  <a:schemeClr val="bg1"/>
                </a:solidFill>
              </a:defRPr>
            </a:lvl1pPr>
          </a:lstStyle>
          <a:p>
            <a:r>
              <a:rPr lang="en-GB" dirty="0"/>
              <a:t>Click to edit Master title style</a:t>
            </a:r>
            <a:endParaRPr lang="en-AU" dirty="0"/>
          </a:p>
        </p:txBody>
      </p:sp>
      <p:sp>
        <p:nvSpPr>
          <p:cNvPr id="4" name="Content Placeholder 3">
            <a:extLst>
              <a:ext uri="{FF2B5EF4-FFF2-40B4-BE49-F238E27FC236}">
                <a16:creationId xmlns:a16="http://schemas.microsoft.com/office/drawing/2014/main" id="{FE0E2B1A-F3E9-41B3-86C5-F60B1728DD49}"/>
              </a:ext>
            </a:extLst>
          </p:cNvPr>
          <p:cNvSpPr>
            <a:spLocks noGrp="1"/>
          </p:cNvSpPr>
          <p:nvPr>
            <p:ph sz="half" idx="2"/>
          </p:nvPr>
        </p:nvSpPr>
        <p:spPr>
          <a:xfrm>
            <a:off x="629841" y="1202636"/>
            <a:ext cx="4081307" cy="343961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6" name="Content Placeholder 5">
            <a:extLst>
              <a:ext uri="{FF2B5EF4-FFF2-40B4-BE49-F238E27FC236}">
                <a16:creationId xmlns:a16="http://schemas.microsoft.com/office/drawing/2014/main" id="{DB803A04-34C6-43DB-B076-CEE64592B75D}"/>
              </a:ext>
            </a:extLst>
          </p:cNvPr>
          <p:cNvSpPr>
            <a:spLocks noGrp="1"/>
          </p:cNvSpPr>
          <p:nvPr>
            <p:ph sz="quarter" idx="4"/>
          </p:nvPr>
        </p:nvSpPr>
        <p:spPr>
          <a:xfrm>
            <a:off x="4827933" y="1202636"/>
            <a:ext cx="3968198" cy="343961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7" name="Date Placeholder 6">
            <a:extLst>
              <a:ext uri="{FF2B5EF4-FFF2-40B4-BE49-F238E27FC236}">
                <a16:creationId xmlns:a16="http://schemas.microsoft.com/office/drawing/2014/main" id="{74AFB93D-D963-44EE-ACCB-A280CAF8F5E5}"/>
              </a:ext>
            </a:extLst>
          </p:cNvPr>
          <p:cNvSpPr>
            <a:spLocks noGrp="1"/>
          </p:cNvSpPr>
          <p:nvPr>
            <p:ph type="dt" sz="half" idx="10"/>
          </p:nvPr>
        </p:nvSpPr>
        <p:spPr/>
        <p:txBody>
          <a:bodyPr/>
          <a:lstStyle/>
          <a:p>
            <a:fld id="{49BC0B57-170E-4E3B-84A2-A8D346B5C8A1}" type="datetimeFigureOut">
              <a:rPr lang="en-AU" smtClean="0"/>
              <a:t>17/07/2024</a:t>
            </a:fld>
            <a:endParaRPr lang="en-AU"/>
          </a:p>
        </p:txBody>
      </p:sp>
      <p:sp>
        <p:nvSpPr>
          <p:cNvPr id="8" name="Footer Placeholder 7">
            <a:extLst>
              <a:ext uri="{FF2B5EF4-FFF2-40B4-BE49-F238E27FC236}">
                <a16:creationId xmlns:a16="http://schemas.microsoft.com/office/drawing/2014/main" id="{B65C62EB-FE8F-4ACE-8C1B-86B532D6ADD2}"/>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E3EFD6AB-9777-4C78-98A0-78D0ACF270A9}"/>
              </a:ext>
            </a:extLst>
          </p:cNvPr>
          <p:cNvSpPr>
            <a:spLocks noGrp="1"/>
          </p:cNvSpPr>
          <p:nvPr>
            <p:ph type="sldNum" sz="quarter" idx="12"/>
          </p:nvPr>
        </p:nvSpPr>
        <p:spPr/>
        <p:txBody>
          <a:bodyPr/>
          <a:lstStyle/>
          <a:p>
            <a:fld id="{DF0741B8-0032-4D3A-BDD2-BA5E98AA896D}" type="slidenum">
              <a:rPr lang="en-AU" smtClean="0"/>
              <a:t>‹#›</a:t>
            </a:fld>
            <a:endParaRPr lang="en-AU"/>
          </a:p>
        </p:txBody>
      </p:sp>
      <p:pic>
        <p:nvPicPr>
          <p:cNvPr id="5" name="Picture 4">
            <a:extLst>
              <a:ext uri="{FF2B5EF4-FFF2-40B4-BE49-F238E27FC236}">
                <a16:creationId xmlns:a16="http://schemas.microsoft.com/office/drawing/2014/main" id="{5A1495D9-5FAC-D052-AE44-C62E15E238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722787" y="3962368"/>
            <a:ext cx="1671452" cy="1181133"/>
          </a:xfrm>
          <a:prstGeom prst="rect">
            <a:avLst/>
          </a:prstGeom>
        </p:spPr>
      </p:pic>
      <p:pic>
        <p:nvPicPr>
          <p:cNvPr id="11" name="Picture 10">
            <a:extLst>
              <a:ext uri="{FF2B5EF4-FFF2-40B4-BE49-F238E27FC236}">
                <a16:creationId xmlns:a16="http://schemas.microsoft.com/office/drawing/2014/main" id="{4807FB65-45A1-5011-50B6-4183D124664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290080" y="4119507"/>
            <a:ext cx="866854" cy="866854"/>
          </a:xfrm>
          <a:prstGeom prst="rect">
            <a:avLst/>
          </a:prstGeom>
        </p:spPr>
      </p:pic>
      <p:pic>
        <p:nvPicPr>
          <p:cNvPr id="3" name="Picture 2" descr="A close-up of a card&#10;&#10;Description automatically generated">
            <a:extLst>
              <a:ext uri="{FF2B5EF4-FFF2-40B4-BE49-F238E27FC236}">
                <a16:creationId xmlns:a16="http://schemas.microsoft.com/office/drawing/2014/main" id="{C2DD56D7-CA71-2450-4CEA-25F41B9910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99335" y="4197498"/>
            <a:ext cx="1360567" cy="757159"/>
          </a:xfrm>
          <a:prstGeom prst="rect">
            <a:avLst/>
          </a:prstGeom>
        </p:spPr>
      </p:pic>
    </p:spTree>
    <p:extLst>
      <p:ext uri="{BB962C8B-B14F-4D97-AF65-F5344CB8AC3E}">
        <p14:creationId xmlns:p14="http://schemas.microsoft.com/office/powerpoint/2010/main" val="260696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3BACD-5E01-2824-5815-65222152EC9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475EB6A-9F8E-B130-297F-28E82929B92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2CCA145-78E9-59F9-D9F3-8CB246B257FC}"/>
              </a:ext>
            </a:extLst>
          </p:cNvPr>
          <p:cNvSpPr>
            <a:spLocks noGrp="1"/>
          </p:cNvSpPr>
          <p:nvPr>
            <p:ph type="dt" sz="half" idx="10"/>
          </p:nvPr>
        </p:nvSpPr>
        <p:spPr/>
        <p:txBody>
          <a:bodyPr/>
          <a:lstStyle/>
          <a:p>
            <a:fld id="{49BC0B57-170E-4E3B-84A2-A8D346B5C8A1}" type="datetimeFigureOut">
              <a:rPr lang="en-AU" smtClean="0"/>
              <a:t>17/07/2024</a:t>
            </a:fld>
            <a:endParaRPr lang="en-AU"/>
          </a:p>
        </p:txBody>
      </p:sp>
      <p:sp>
        <p:nvSpPr>
          <p:cNvPr id="5" name="Footer Placeholder 4">
            <a:extLst>
              <a:ext uri="{FF2B5EF4-FFF2-40B4-BE49-F238E27FC236}">
                <a16:creationId xmlns:a16="http://schemas.microsoft.com/office/drawing/2014/main" id="{89904060-8C3C-3949-623B-C6EE7B561C6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871635E-95A0-AEB0-BF0F-9013FF60DEC6}"/>
              </a:ext>
            </a:extLst>
          </p:cNvPr>
          <p:cNvSpPr>
            <a:spLocks noGrp="1"/>
          </p:cNvSpPr>
          <p:nvPr>
            <p:ph type="sldNum" sz="quarter" idx="12"/>
          </p:nvPr>
        </p:nvSpPr>
        <p:spPr/>
        <p:txBody>
          <a:bodyPr/>
          <a:lstStyle/>
          <a:p>
            <a:fld id="{DF0741B8-0032-4D3A-BDD2-BA5E98AA896D}" type="slidenum">
              <a:rPr lang="en-AU" smtClean="0"/>
              <a:t>‹#›</a:t>
            </a:fld>
            <a:endParaRPr lang="en-AU"/>
          </a:p>
        </p:txBody>
      </p:sp>
    </p:spTree>
    <p:extLst>
      <p:ext uri="{BB962C8B-B14F-4D97-AF65-F5344CB8AC3E}">
        <p14:creationId xmlns:p14="http://schemas.microsoft.com/office/powerpoint/2010/main" val="160958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812FB-A0B5-7743-A9F7-1EF8DA5BED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2B2A1A-9AC0-567F-C046-FC9641DDBD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5A7371-0BC4-9818-2056-FEB208C0F7FD}"/>
              </a:ext>
            </a:extLst>
          </p:cNvPr>
          <p:cNvSpPr>
            <a:spLocks noGrp="1"/>
          </p:cNvSpPr>
          <p:nvPr>
            <p:ph type="dt" sz="half" idx="10"/>
          </p:nvPr>
        </p:nvSpPr>
        <p:spPr/>
        <p:txBody>
          <a:bodyPr/>
          <a:lstStyle/>
          <a:p>
            <a:fld id="{49BC0B57-170E-4E3B-84A2-A8D346B5C8A1}" type="datetimeFigureOut">
              <a:rPr lang="en-AU" smtClean="0"/>
              <a:t>17/07/2024</a:t>
            </a:fld>
            <a:endParaRPr lang="en-AU"/>
          </a:p>
        </p:txBody>
      </p:sp>
      <p:sp>
        <p:nvSpPr>
          <p:cNvPr id="5" name="Footer Placeholder 4">
            <a:extLst>
              <a:ext uri="{FF2B5EF4-FFF2-40B4-BE49-F238E27FC236}">
                <a16:creationId xmlns:a16="http://schemas.microsoft.com/office/drawing/2014/main" id="{B1B1A45D-251B-3D06-0513-C5ADBA4F5C3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D45729B-17CD-B1F6-18E8-A9C37F227010}"/>
              </a:ext>
            </a:extLst>
          </p:cNvPr>
          <p:cNvSpPr>
            <a:spLocks noGrp="1"/>
          </p:cNvSpPr>
          <p:nvPr>
            <p:ph type="sldNum" sz="quarter" idx="12"/>
          </p:nvPr>
        </p:nvSpPr>
        <p:spPr/>
        <p:txBody>
          <a:bodyPr/>
          <a:lstStyle/>
          <a:p>
            <a:fld id="{DF0741B8-0032-4D3A-BDD2-BA5E98AA896D}" type="slidenum">
              <a:rPr lang="en-AU" smtClean="0"/>
              <a:t>‹#›</a:t>
            </a:fld>
            <a:endParaRPr lang="en-AU"/>
          </a:p>
        </p:txBody>
      </p:sp>
    </p:spTree>
    <p:extLst>
      <p:ext uri="{BB962C8B-B14F-4D97-AF65-F5344CB8AC3E}">
        <p14:creationId xmlns:p14="http://schemas.microsoft.com/office/powerpoint/2010/main" val="4374141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B2C05-6000-C239-4524-C1B21C26D4AD}"/>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F4E8CBB-8AAF-A298-FB03-6DAAFDF43DD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C045F8-C008-305D-D219-13E211856ECE}"/>
              </a:ext>
            </a:extLst>
          </p:cNvPr>
          <p:cNvSpPr>
            <a:spLocks noGrp="1"/>
          </p:cNvSpPr>
          <p:nvPr>
            <p:ph type="dt" sz="half" idx="10"/>
          </p:nvPr>
        </p:nvSpPr>
        <p:spPr/>
        <p:txBody>
          <a:bodyPr/>
          <a:lstStyle/>
          <a:p>
            <a:fld id="{49BC0B57-170E-4E3B-84A2-A8D346B5C8A1}" type="datetimeFigureOut">
              <a:rPr lang="en-AU" smtClean="0"/>
              <a:t>17/07/2024</a:t>
            </a:fld>
            <a:endParaRPr lang="en-AU"/>
          </a:p>
        </p:txBody>
      </p:sp>
      <p:sp>
        <p:nvSpPr>
          <p:cNvPr id="5" name="Footer Placeholder 4">
            <a:extLst>
              <a:ext uri="{FF2B5EF4-FFF2-40B4-BE49-F238E27FC236}">
                <a16:creationId xmlns:a16="http://schemas.microsoft.com/office/drawing/2014/main" id="{2410F060-E2EA-506C-083E-A73A364D936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0AB2DFC-B3B7-C446-0B56-09B74C0E5EDE}"/>
              </a:ext>
            </a:extLst>
          </p:cNvPr>
          <p:cNvSpPr>
            <a:spLocks noGrp="1"/>
          </p:cNvSpPr>
          <p:nvPr>
            <p:ph type="sldNum" sz="quarter" idx="12"/>
          </p:nvPr>
        </p:nvSpPr>
        <p:spPr/>
        <p:txBody>
          <a:bodyPr/>
          <a:lstStyle/>
          <a:p>
            <a:fld id="{DF0741B8-0032-4D3A-BDD2-BA5E98AA896D}" type="slidenum">
              <a:rPr lang="en-AU" smtClean="0"/>
              <a:t>‹#›</a:t>
            </a:fld>
            <a:endParaRPr lang="en-AU"/>
          </a:p>
        </p:txBody>
      </p:sp>
    </p:spTree>
    <p:extLst>
      <p:ext uri="{BB962C8B-B14F-4D97-AF65-F5344CB8AC3E}">
        <p14:creationId xmlns:p14="http://schemas.microsoft.com/office/powerpoint/2010/main" val="15327942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8A007-E146-1FCF-7816-2B2B1F9BC2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2B9A6D-DD26-5234-37F7-61392A4727B4}"/>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D94946-3E68-F027-467D-86447458735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8409CE-5E0F-A9CF-B34C-831AC98BB2A8}"/>
              </a:ext>
            </a:extLst>
          </p:cNvPr>
          <p:cNvSpPr>
            <a:spLocks noGrp="1"/>
          </p:cNvSpPr>
          <p:nvPr>
            <p:ph type="dt" sz="half" idx="10"/>
          </p:nvPr>
        </p:nvSpPr>
        <p:spPr/>
        <p:txBody>
          <a:bodyPr/>
          <a:lstStyle/>
          <a:p>
            <a:fld id="{49BC0B57-170E-4E3B-84A2-A8D346B5C8A1}" type="datetimeFigureOut">
              <a:rPr lang="en-AU" smtClean="0"/>
              <a:t>17/07/2024</a:t>
            </a:fld>
            <a:endParaRPr lang="en-AU"/>
          </a:p>
        </p:txBody>
      </p:sp>
      <p:sp>
        <p:nvSpPr>
          <p:cNvPr id="6" name="Footer Placeholder 5">
            <a:extLst>
              <a:ext uri="{FF2B5EF4-FFF2-40B4-BE49-F238E27FC236}">
                <a16:creationId xmlns:a16="http://schemas.microsoft.com/office/drawing/2014/main" id="{A2DB945D-4B7C-8CB2-BD20-9E9DFF32003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1B05277-CEFD-2088-5267-49EBF34BDFEC}"/>
              </a:ext>
            </a:extLst>
          </p:cNvPr>
          <p:cNvSpPr>
            <a:spLocks noGrp="1"/>
          </p:cNvSpPr>
          <p:nvPr>
            <p:ph type="sldNum" sz="quarter" idx="12"/>
          </p:nvPr>
        </p:nvSpPr>
        <p:spPr/>
        <p:txBody>
          <a:bodyPr/>
          <a:lstStyle/>
          <a:p>
            <a:fld id="{DF0741B8-0032-4D3A-BDD2-BA5E98AA896D}" type="slidenum">
              <a:rPr lang="en-AU" smtClean="0"/>
              <a:t>‹#›</a:t>
            </a:fld>
            <a:endParaRPr lang="en-AU"/>
          </a:p>
        </p:txBody>
      </p:sp>
    </p:spTree>
    <p:extLst>
      <p:ext uri="{BB962C8B-B14F-4D97-AF65-F5344CB8AC3E}">
        <p14:creationId xmlns:p14="http://schemas.microsoft.com/office/powerpoint/2010/main" val="3018632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8F102-6508-6BF7-CDB6-E802FCB5691E}"/>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270D56-1F69-0313-3322-EBD5F4F103A8}"/>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D38EA47-AFBB-8EFF-B524-91C54E3EE97D}"/>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0FB84C-D586-9397-C839-C97BC464F77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068E944-D4A9-0890-6440-E0D1CE2A9E7B}"/>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C91D3B-FA87-B0B0-492B-E121D4EE4178}"/>
              </a:ext>
            </a:extLst>
          </p:cNvPr>
          <p:cNvSpPr>
            <a:spLocks noGrp="1"/>
          </p:cNvSpPr>
          <p:nvPr>
            <p:ph type="dt" sz="half" idx="10"/>
          </p:nvPr>
        </p:nvSpPr>
        <p:spPr/>
        <p:txBody>
          <a:bodyPr/>
          <a:lstStyle/>
          <a:p>
            <a:fld id="{49BC0B57-170E-4E3B-84A2-A8D346B5C8A1}" type="datetimeFigureOut">
              <a:rPr lang="en-AU" smtClean="0"/>
              <a:t>17/07/2024</a:t>
            </a:fld>
            <a:endParaRPr lang="en-AU"/>
          </a:p>
        </p:txBody>
      </p:sp>
      <p:sp>
        <p:nvSpPr>
          <p:cNvPr id="8" name="Footer Placeholder 7">
            <a:extLst>
              <a:ext uri="{FF2B5EF4-FFF2-40B4-BE49-F238E27FC236}">
                <a16:creationId xmlns:a16="http://schemas.microsoft.com/office/drawing/2014/main" id="{966C0F33-0433-036C-2EA5-FC38036246EE}"/>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21644DD8-DA31-4C97-F343-3E63448626C5}"/>
              </a:ext>
            </a:extLst>
          </p:cNvPr>
          <p:cNvSpPr>
            <a:spLocks noGrp="1"/>
          </p:cNvSpPr>
          <p:nvPr>
            <p:ph type="sldNum" sz="quarter" idx="12"/>
          </p:nvPr>
        </p:nvSpPr>
        <p:spPr/>
        <p:txBody>
          <a:bodyPr/>
          <a:lstStyle/>
          <a:p>
            <a:fld id="{DF0741B8-0032-4D3A-BDD2-BA5E98AA896D}" type="slidenum">
              <a:rPr lang="en-AU" smtClean="0"/>
              <a:t>‹#›</a:t>
            </a:fld>
            <a:endParaRPr lang="en-AU"/>
          </a:p>
        </p:txBody>
      </p:sp>
    </p:spTree>
    <p:extLst>
      <p:ext uri="{BB962C8B-B14F-4D97-AF65-F5344CB8AC3E}">
        <p14:creationId xmlns:p14="http://schemas.microsoft.com/office/powerpoint/2010/main" val="33487794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B3399-7045-22BE-8D69-A03EB380CD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24BA48-CCAE-3858-439D-5C75929BBAF8}"/>
              </a:ext>
            </a:extLst>
          </p:cNvPr>
          <p:cNvSpPr>
            <a:spLocks noGrp="1"/>
          </p:cNvSpPr>
          <p:nvPr>
            <p:ph type="dt" sz="half" idx="10"/>
          </p:nvPr>
        </p:nvSpPr>
        <p:spPr/>
        <p:txBody>
          <a:bodyPr/>
          <a:lstStyle/>
          <a:p>
            <a:fld id="{49BC0B57-170E-4E3B-84A2-A8D346B5C8A1}" type="datetimeFigureOut">
              <a:rPr lang="en-AU" smtClean="0"/>
              <a:t>17/07/2024</a:t>
            </a:fld>
            <a:endParaRPr lang="en-AU"/>
          </a:p>
        </p:txBody>
      </p:sp>
      <p:sp>
        <p:nvSpPr>
          <p:cNvPr id="4" name="Footer Placeholder 3">
            <a:extLst>
              <a:ext uri="{FF2B5EF4-FFF2-40B4-BE49-F238E27FC236}">
                <a16:creationId xmlns:a16="http://schemas.microsoft.com/office/drawing/2014/main" id="{E9C74164-9342-DE62-B9EA-7065EFC2F3BE}"/>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CFA3E109-9A29-B5BE-B5A9-13BC8753D9C9}"/>
              </a:ext>
            </a:extLst>
          </p:cNvPr>
          <p:cNvSpPr>
            <a:spLocks noGrp="1"/>
          </p:cNvSpPr>
          <p:nvPr>
            <p:ph type="sldNum" sz="quarter" idx="12"/>
          </p:nvPr>
        </p:nvSpPr>
        <p:spPr/>
        <p:txBody>
          <a:bodyPr/>
          <a:lstStyle/>
          <a:p>
            <a:fld id="{DF0741B8-0032-4D3A-BDD2-BA5E98AA896D}" type="slidenum">
              <a:rPr lang="en-AU" smtClean="0"/>
              <a:t>‹#›</a:t>
            </a:fld>
            <a:endParaRPr lang="en-AU"/>
          </a:p>
        </p:txBody>
      </p:sp>
    </p:spTree>
    <p:extLst>
      <p:ext uri="{BB962C8B-B14F-4D97-AF65-F5344CB8AC3E}">
        <p14:creationId xmlns:p14="http://schemas.microsoft.com/office/powerpoint/2010/main" val="4231953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2C996-E7D3-44CE-A764-30C149430722}"/>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CC6F4DE6-ADA7-47FB-8FC4-8E7CCB717C0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A558EE0C-5754-4C0E-B2FE-0D85EB9060BD}"/>
              </a:ext>
            </a:extLst>
          </p:cNvPr>
          <p:cNvSpPr>
            <a:spLocks noGrp="1"/>
          </p:cNvSpPr>
          <p:nvPr>
            <p:ph type="dt" sz="half" idx="10"/>
          </p:nvPr>
        </p:nvSpPr>
        <p:spPr/>
        <p:txBody>
          <a:bodyPr/>
          <a:lstStyle/>
          <a:p>
            <a:fld id="{49BC0B57-170E-4E3B-84A2-A8D346B5C8A1}" type="datetimeFigureOut">
              <a:rPr lang="en-AU" smtClean="0"/>
              <a:t>17/07/2024</a:t>
            </a:fld>
            <a:endParaRPr lang="en-AU"/>
          </a:p>
        </p:txBody>
      </p:sp>
      <p:sp>
        <p:nvSpPr>
          <p:cNvPr id="5" name="Footer Placeholder 4">
            <a:extLst>
              <a:ext uri="{FF2B5EF4-FFF2-40B4-BE49-F238E27FC236}">
                <a16:creationId xmlns:a16="http://schemas.microsoft.com/office/drawing/2014/main" id="{97BE44CA-EF9B-4847-A615-4036D9C99A3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63454D1-9549-4943-BF29-3F90BF061A33}"/>
              </a:ext>
            </a:extLst>
          </p:cNvPr>
          <p:cNvSpPr>
            <a:spLocks noGrp="1"/>
          </p:cNvSpPr>
          <p:nvPr>
            <p:ph type="sldNum" sz="quarter" idx="12"/>
          </p:nvPr>
        </p:nvSpPr>
        <p:spPr/>
        <p:txBody>
          <a:bodyPr/>
          <a:lstStyle/>
          <a:p>
            <a:fld id="{DF0741B8-0032-4D3A-BDD2-BA5E98AA896D}" type="slidenum">
              <a:rPr lang="en-AU" smtClean="0"/>
              <a:t>‹#›</a:t>
            </a:fld>
            <a:endParaRPr lang="en-AU"/>
          </a:p>
        </p:txBody>
      </p:sp>
      <p:sp>
        <p:nvSpPr>
          <p:cNvPr id="7" name="Rectangle 6">
            <a:extLst>
              <a:ext uri="{FF2B5EF4-FFF2-40B4-BE49-F238E27FC236}">
                <a16:creationId xmlns:a16="http://schemas.microsoft.com/office/drawing/2014/main" id="{D08B3727-2CA1-3E4B-B14F-CCF058552AE0}"/>
              </a:ext>
            </a:extLst>
          </p:cNvPr>
          <p:cNvSpPr/>
          <p:nvPr userDrawn="1"/>
        </p:nvSpPr>
        <p:spPr>
          <a:xfrm>
            <a:off x="0" y="0"/>
            <a:ext cx="9144000" cy="5143500"/>
          </a:xfrm>
          <a:prstGeom prst="rect">
            <a:avLst/>
          </a:prstGeom>
          <a:solidFill>
            <a:srgbClr val="F8D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3736D"/>
              </a:solidFill>
              <a:effectLst/>
              <a:uLnTx/>
              <a:uFillTx/>
              <a:latin typeface="Calibri" panose="020F0502020204030204"/>
              <a:ea typeface="+mn-ea"/>
              <a:cs typeface="+mn-cs"/>
            </a:endParaRPr>
          </a:p>
        </p:txBody>
      </p:sp>
      <p:pic>
        <p:nvPicPr>
          <p:cNvPr id="9" name="Graphic 8">
            <a:extLst>
              <a:ext uri="{FF2B5EF4-FFF2-40B4-BE49-F238E27FC236}">
                <a16:creationId xmlns:a16="http://schemas.microsoft.com/office/drawing/2014/main" id="{508F1201-6CD9-C2E2-86D0-9636A620E47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344" t="8599" r="11067" b="32864"/>
          <a:stretch/>
        </p:blipFill>
        <p:spPr>
          <a:xfrm>
            <a:off x="4580868" y="1569356"/>
            <a:ext cx="5191781" cy="3916931"/>
          </a:xfrm>
          <a:prstGeom prst="rect">
            <a:avLst/>
          </a:prstGeom>
        </p:spPr>
      </p:pic>
      <p:pic>
        <p:nvPicPr>
          <p:cNvPr id="12" name="Graphic 11">
            <a:extLst>
              <a:ext uri="{FF2B5EF4-FFF2-40B4-BE49-F238E27FC236}">
                <a16:creationId xmlns:a16="http://schemas.microsoft.com/office/drawing/2014/main" id="{E8197AFC-7930-F0BA-0B2F-1B28A2F7F8B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344" t="8598" r="11067" b="7679"/>
          <a:stretch/>
        </p:blipFill>
        <p:spPr>
          <a:xfrm>
            <a:off x="546873" y="235989"/>
            <a:ext cx="882466" cy="952235"/>
          </a:xfrm>
          <a:prstGeom prst="rect">
            <a:avLst/>
          </a:prstGeom>
        </p:spPr>
      </p:pic>
    </p:spTree>
    <p:extLst>
      <p:ext uri="{BB962C8B-B14F-4D97-AF65-F5344CB8AC3E}">
        <p14:creationId xmlns:p14="http://schemas.microsoft.com/office/powerpoint/2010/main" val="15658188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5FE7EC-8F22-D68D-97F8-EDF17307BAC7}"/>
              </a:ext>
            </a:extLst>
          </p:cNvPr>
          <p:cNvSpPr>
            <a:spLocks noGrp="1"/>
          </p:cNvSpPr>
          <p:nvPr>
            <p:ph type="dt" sz="half" idx="10"/>
          </p:nvPr>
        </p:nvSpPr>
        <p:spPr/>
        <p:txBody>
          <a:bodyPr/>
          <a:lstStyle/>
          <a:p>
            <a:fld id="{49BC0B57-170E-4E3B-84A2-A8D346B5C8A1}" type="datetimeFigureOut">
              <a:rPr lang="en-AU" smtClean="0"/>
              <a:t>17/07/2024</a:t>
            </a:fld>
            <a:endParaRPr lang="en-AU"/>
          </a:p>
        </p:txBody>
      </p:sp>
      <p:sp>
        <p:nvSpPr>
          <p:cNvPr id="3" name="Footer Placeholder 2">
            <a:extLst>
              <a:ext uri="{FF2B5EF4-FFF2-40B4-BE49-F238E27FC236}">
                <a16:creationId xmlns:a16="http://schemas.microsoft.com/office/drawing/2014/main" id="{93DA8432-90C6-18E7-516B-BE3B03657BFB}"/>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EA8B3627-5CE6-B85E-BAE6-8C8B238188E2}"/>
              </a:ext>
            </a:extLst>
          </p:cNvPr>
          <p:cNvSpPr>
            <a:spLocks noGrp="1"/>
          </p:cNvSpPr>
          <p:nvPr>
            <p:ph type="sldNum" sz="quarter" idx="12"/>
          </p:nvPr>
        </p:nvSpPr>
        <p:spPr/>
        <p:txBody>
          <a:bodyPr/>
          <a:lstStyle/>
          <a:p>
            <a:fld id="{DF0741B8-0032-4D3A-BDD2-BA5E98AA896D}" type="slidenum">
              <a:rPr lang="en-AU" smtClean="0"/>
              <a:t>‹#›</a:t>
            </a:fld>
            <a:endParaRPr lang="en-AU"/>
          </a:p>
        </p:txBody>
      </p:sp>
    </p:spTree>
    <p:extLst>
      <p:ext uri="{BB962C8B-B14F-4D97-AF65-F5344CB8AC3E}">
        <p14:creationId xmlns:p14="http://schemas.microsoft.com/office/powerpoint/2010/main" val="34922921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82025-54F8-6380-5D71-700AA55283F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FF83467-F52F-87A9-732D-2391DD313FB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B2D82-329F-C2A9-7480-51CF6CEBF69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D5A24C1-81E8-8066-6BF2-DE1646F72714}"/>
              </a:ext>
            </a:extLst>
          </p:cNvPr>
          <p:cNvSpPr>
            <a:spLocks noGrp="1"/>
          </p:cNvSpPr>
          <p:nvPr>
            <p:ph type="dt" sz="half" idx="10"/>
          </p:nvPr>
        </p:nvSpPr>
        <p:spPr/>
        <p:txBody>
          <a:bodyPr/>
          <a:lstStyle/>
          <a:p>
            <a:fld id="{49BC0B57-170E-4E3B-84A2-A8D346B5C8A1}" type="datetimeFigureOut">
              <a:rPr lang="en-AU" smtClean="0"/>
              <a:t>17/07/2024</a:t>
            </a:fld>
            <a:endParaRPr lang="en-AU"/>
          </a:p>
        </p:txBody>
      </p:sp>
      <p:sp>
        <p:nvSpPr>
          <p:cNvPr id="6" name="Footer Placeholder 5">
            <a:extLst>
              <a:ext uri="{FF2B5EF4-FFF2-40B4-BE49-F238E27FC236}">
                <a16:creationId xmlns:a16="http://schemas.microsoft.com/office/drawing/2014/main" id="{5A4BCCD4-4C0F-B31B-0C10-4B62B45FFAE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B8E5839-8BCB-89FA-0B04-BE200CB66CCA}"/>
              </a:ext>
            </a:extLst>
          </p:cNvPr>
          <p:cNvSpPr>
            <a:spLocks noGrp="1"/>
          </p:cNvSpPr>
          <p:nvPr>
            <p:ph type="sldNum" sz="quarter" idx="12"/>
          </p:nvPr>
        </p:nvSpPr>
        <p:spPr/>
        <p:txBody>
          <a:bodyPr/>
          <a:lstStyle/>
          <a:p>
            <a:fld id="{DF0741B8-0032-4D3A-BDD2-BA5E98AA896D}" type="slidenum">
              <a:rPr lang="en-AU" smtClean="0"/>
              <a:t>‹#›</a:t>
            </a:fld>
            <a:endParaRPr lang="en-AU"/>
          </a:p>
        </p:txBody>
      </p:sp>
    </p:spTree>
    <p:extLst>
      <p:ext uri="{BB962C8B-B14F-4D97-AF65-F5344CB8AC3E}">
        <p14:creationId xmlns:p14="http://schemas.microsoft.com/office/powerpoint/2010/main" val="32384431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18C81-C676-13B5-DD58-8ABF6701849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086C9D9-A5C1-4A53-6F86-F1CD8B770820}"/>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4D77937-9DC1-7497-3290-7E3394E72AF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77E1E1C-FEF5-0A83-9BBC-94E973B19B00}"/>
              </a:ext>
            </a:extLst>
          </p:cNvPr>
          <p:cNvSpPr>
            <a:spLocks noGrp="1"/>
          </p:cNvSpPr>
          <p:nvPr>
            <p:ph type="dt" sz="half" idx="10"/>
          </p:nvPr>
        </p:nvSpPr>
        <p:spPr/>
        <p:txBody>
          <a:bodyPr/>
          <a:lstStyle/>
          <a:p>
            <a:fld id="{49BC0B57-170E-4E3B-84A2-A8D346B5C8A1}" type="datetimeFigureOut">
              <a:rPr lang="en-AU" smtClean="0"/>
              <a:t>17/07/2024</a:t>
            </a:fld>
            <a:endParaRPr lang="en-AU"/>
          </a:p>
        </p:txBody>
      </p:sp>
      <p:sp>
        <p:nvSpPr>
          <p:cNvPr id="6" name="Footer Placeholder 5">
            <a:extLst>
              <a:ext uri="{FF2B5EF4-FFF2-40B4-BE49-F238E27FC236}">
                <a16:creationId xmlns:a16="http://schemas.microsoft.com/office/drawing/2014/main" id="{F2ED501F-3053-0B73-853A-971EEA28A08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878105F5-5373-4F3B-0A51-AF5133D97B31}"/>
              </a:ext>
            </a:extLst>
          </p:cNvPr>
          <p:cNvSpPr>
            <a:spLocks noGrp="1"/>
          </p:cNvSpPr>
          <p:nvPr>
            <p:ph type="sldNum" sz="quarter" idx="12"/>
          </p:nvPr>
        </p:nvSpPr>
        <p:spPr/>
        <p:txBody>
          <a:bodyPr/>
          <a:lstStyle/>
          <a:p>
            <a:fld id="{DF0741B8-0032-4D3A-BDD2-BA5E98AA896D}" type="slidenum">
              <a:rPr lang="en-AU" smtClean="0"/>
              <a:t>‹#›</a:t>
            </a:fld>
            <a:endParaRPr lang="en-AU"/>
          </a:p>
        </p:txBody>
      </p:sp>
    </p:spTree>
    <p:extLst>
      <p:ext uri="{BB962C8B-B14F-4D97-AF65-F5344CB8AC3E}">
        <p14:creationId xmlns:p14="http://schemas.microsoft.com/office/powerpoint/2010/main" val="40311514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7F87F-3D66-A749-AAC4-94AA635604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B31E90-A9D2-8F9A-E8D0-240B031110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56BA25-089D-81BC-DCF9-CC122CBF81EC}"/>
              </a:ext>
            </a:extLst>
          </p:cNvPr>
          <p:cNvSpPr>
            <a:spLocks noGrp="1"/>
          </p:cNvSpPr>
          <p:nvPr>
            <p:ph type="dt" sz="half" idx="10"/>
          </p:nvPr>
        </p:nvSpPr>
        <p:spPr/>
        <p:txBody>
          <a:bodyPr/>
          <a:lstStyle/>
          <a:p>
            <a:fld id="{49BC0B57-170E-4E3B-84A2-A8D346B5C8A1}" type="datetimeFigureOut">
              <a:rPr lang="en-AU" smtClean="0"/>
              <a:t>17/07/2024</a:t>
            </a:fld>
            <a:endParaRPr lang="en-AU"/>
          </a:p>
        </p:txBody>
      </p:sp>
      <p:sp>
        <p:nvSpPr>
          <p:cNvPr id="5" name="Footer Placeholder 4">
            <a:extLst>
              <a:ext uri="{FF2B5EF4-FFF2-40B4-BE49-F238E27FC236}">
                <a16:creationId xmlns:a16="http://schemas.microsoft.com/office/drawing/2014/main" id="{5B20B2C9-0018-A435-51D2-8D3DCCA6E05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5FFFDDE-C7ED-4E1E-3DF7-4723BBFF0D66}"/>
              </a:ext>
            </a:extLst>
          </p:cNvPr>
          <p:cNvSpPr>
            <a:spLocks noGrp="1"/>
          </p:cNvSpPr>
          <p:nvPr>
            <p:ph type="sldNum" sz="quarter" idx="12"/>
          </p:nvPr>
        </p:nvSpPr>
        <p:spPr/>
        <p:txBody>
          <a:bodyPr/>
          <a:lstStyle/>
          <a:p>
            <a:fld id="{DF0741B8-0032-4D3A-BDD2-BA5E98AA896D}" type="slidenum">
              <a:rPr lang="en-AU" smtClean="0"/>
              <a:t>‹#›</a:t>
            </a:fld>
            <a:endParaRPr lang="en-AU"/>
          </a:p>
        </p:txBody>
      </p:sp>
    </p:spTree>
    <p:extLst>
      <p:ext uri="{BB962C8B-B14F-4D97-AF65-F5344CB8AC3E}">
        <p14:creationId xmlns:p14="http://schemas.microsoft.com/office/powerpoint/2010/main" val="29157947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BB6F77-5F6A-06D2-F851-B29D13BA2907}"/>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55B885-0981-9930-CC33-8B517801BFDE}"/>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7F54B-3BAB-2A01-0937-BE5B4101101C}"/>
              </a:ext>
            </a:extLst>
          </p:cNvPr>
          <p:cNvSpPr>
            <a:spLocks noGrp="1"/>
          </p:cNvSpPr>
          <p:nvPr>
            <p:ph type="dt" sz="half" idx="10"/>
          </p:nvPr>
        </p:nvSpPr>
        <p:spPr/>
        <p:txBody>
          <a:bodyPr/>
          <a:lstStyle/>
          <a:p>
            <a:fld id="{49BC0B57-170E-4E3B-84A2-A8D346B5C8A1}" type="datetimeFigureOut">
              <a:rPr lang="en-AU" smtClean="0"/>
              <a:t>17/07/2024</a:t>
            </a:fld>
            <a:endParaRPr lang="en-AU"/>
          </a:p>
        </p:txBody>
      </p:sp>
      <p:sp>
        <p:nvSpPr>
          <p:cNvPr id="5" name="Footer Placeholder 4">
            <a:extLst>
              <a:ext uri="{FF2B5EF4-FFF2-40B4-BE49-F238E27FC236}">
                <a16:creationId xmlns:a16="http://schemas.microsoft.com/office/drawing/2014/main" id="{839A8CB1-6356-D502-64BA-245277C1D1D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8F9AC2B-40BC-6C75-1505-AC05ACF8EB36}"/>
              </a:ext>
            </a:extLst>
          </p:cNvPr>
          <p:cNvSpPr>
            <a:spLocks noGrp="1"/>
          </p:cNvSpPr>
          <p:nvPr>
            <p:ph type="sldNum" sz="quarter" idx="12"/>
          </p:nvPr>
        </p:nvSpPr>
        <p:spPr/>
        <p:txBody>
          <a:bodyPr/>
          <a:lstStyle/>
          <a:p>
            <a:fld id="{DF0741B8-0032-4D3A-BDD2-BA5E98AA896D}" type="slidenum">
              <a:rPr lang="en-AU" smtClean="0"/>
              <a:t>‹#›</a:t>
            </a:fld>
            <a:endParaRPr lang="en-AU"/>
          </a:p>
        </p:txBody>
      </p:sp>
    </p:spTree>
    <p:extLst>
      <p:ext uri="{BB962C8B-B14F-4D97-AF65-F5344CB8AC3E}">
        <p14:creationId xmlns:p14="http://schemas.microsoft.com/office/powerpoint/2010/main" val="1204429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8" name="Picture 7" descr="A group of people with a logo&#10;&#10;Description automatically generated">
            <a:extLst>
              <a:ext uri="{FF2B5EF4-FFF2-40B4-BE49-F238E27FC236}">
                <a16:creationId xmlns:a16="http://schemas.microsoft.com/office/drawing/2014/main" id="{EE81CFE2-B7BD-9F90-94C3-B4300CA8B7C2}"/>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14445" t="10841" r="12276" b="36116"/>
          <a:stretch/>
        </p:blipFill>
        <p:spPr>
          <a:xfrm>
            <a:off x="4781741" y="1662002"/>
            <a:ext cx="4970353" cy="3597871"/>
          </a:xfrm>
          <a:prstGeom prst="rect">
            <a:avLst/>
          </a:prstGeom>
        </p:spPr>
      </p:pic>
      <p:sp>
        <p:nvSpPr>
          <p:cNvPr id="2" name="Title 1">
            <a:extLst>
              <a:ext uri="{FF2B5EF4-FFF2-40B4-BE49-F238E27FC236}">
                <a16:creationId xmlns:a16="http://schemas.microsoft.com/office/drawing/2014/main" id="{8F10215C-049F-4067-8EF2-2463E8AE3F08}"/>
              </a:ext>
            </a:extLst>
          </p:cNvPr>
          <p:cNvSpPr>
            <a:spLocks noGrp="1"/>
          </p:cNvSpPr>
          <p:nvPr>
            <p:ph type="title"/>
          </p:nvPr>
        </p:nvSpPr>
        <p:spPr>
          <a:xfrm>
            <a:off x="628650" y="1237040"/>
            <a:ext cx="7886700" cy="375047"/>
          </a:xfrm>
        </p:spPr>
        <p:txBody>
          <a:bodyPr>
            <a:noAutofit/>
          </a:bodyPr>
          <a:lstStyle>
            <a:lvl1pPr>
              <a:defRPr sz="2400">
                <a:solidFill>
                  <a:srgbClr val="F3736D"/>
                </a:solidFill>
                <a:latin typeface="Arial" panose="020B0604020202020204" pitchFamily="34" charset="0"/>
                <a:cs typeface="Arial" panose="020B0604020202020204" pitchFamily="34" charset="0"/>
              </a:defRPr>
            </a:lvl1pPr>
          </a:lstStyle>
          <a:p>
            <a:r>
              <a:rPr lang="en-GB" dirty="0"/>
              <a:t>Click to edit Master title style</a:t>
            </a:r>
            <a:endParaRPr lang="en-AU" dirty="0"/>
          </a:p>
        </p:txBody>
      </p:sp>
      <p:sp>
        <p:nvSpPr>
          <p:cNvPr id="3" name="Date Placeholder 2">
            <a:extLst>
              <a:ext uri="{FF2B5EF4-FFF2-40B4-BE49-F238E27FC236}">
                <a16:creationId xmlns:a16="http://schemas.microsoft.com/office/drawing/2014/main" id="{CC9BDC31-E9E0-41AE-9BC7-FDDFBE674F1E}"/>
              </a:ext>
            </a:extLst>
          </p:cNvPr>
          <p:cNvSpPr>
            <a:spLocks noGrp="1"/>
          </p:cNvSpPr>
          <p:nvPr>
            <p:ph type="dt" sz="half" idx="10"/>
          </p:nvPr>
        </p:nvSpPr>
        <p:spPr/>
        <p:txBody>
          <a:bodyPr/>
          <a:lstStyle/>
          <a:p>
            <a:fld id="{49BC0B57-170E-4E3B-84A2-A8D346B5C8A1}" type="datetimeFigureOut">
              <a:rPr lang="en-AU" smtClean="0"/>
              <a:t>17/07/2024</a:t>
            </a:fld>
            <a:endParaRPr lang="en-AU"/>
          </a:p>
        </p:txBody>
      </p:sp>
      <p:sp>
        <p:nvSpPr>
          <p:cNvPr id="4" name="Footer Placeholder 3">
            <a:extLst>
              <a:ext uri="{FF2B5EF4-FFF2-40B4-BE49-F238E27FC236}">
                <a16:creationId xmlns:a16="http://schemas.microsoft.com/office/drawing/2014/main" id="{6E2D68C6-DA7C-4757-B6D4-9D8A4BB7E655}"/>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4F63C634-D7E8-4113-80E7-A35C00AF0326}"/>
              </a:ext>
            </a:extLst>
          </p:cNvPr>
          <p:cNvSpPr>
            <a:spLocks noGrp="1"/>
          </p:cNvSpPr>
          <p:nvPr>
            <p:ph type="sldNum" sz="quarter" idx="12"/>
          </p:nvPr>
        </p:nvSpPr>
        <p:spPr/>
        <p:txBody>
          <a:bodyPr/>
          <a:lstStyle/>
          <a:p>
            <a:fld id="{DF0741B8-0032-4D3A-BDD2-BA5E98AA896D}" type="slidenum">
              <a:rPr lang="en-AU" smtClean="0"/>
              <a:t>‹#›</a:t>
            </a:fld>
            <a:endParaRPr lang="en-AU"/>
          </a:p>
        </p:txBody>
      </p:sp>
      <p:sp>
        <p:nvSpPr>
          <p:cNvPr id="11" name="Content Placeholder 2">
            <a:extLst>
              <a:ext uri="{FF2B5EF4-FFF2-40B4-BE49-F238E27FC236}">
                <a16:creationId xmlns:a16="http://schemas.microsoft.com/office/drawing/2014/main" id="{18C257FE-BBAD-1522-675C-2E4721C2FADD}"/>
              </a:ext>
            </a:extLst>
          </p:cNvPr>
          <p:cNvSpPr>
            <a:spLocks noGrp="1"/>
          </p:cNvSpPr>
          <p:nvPr>
            <p:ph sz="half" idx="1"/>
          </p:nvPr>
        </p:nvSpPr>
        <p:spPr>
          <a:xfrm>
            <a:off x="628650" y="1753503"/>
            <a:ext cx="3914775" cy="3013760"/>
          </a:xfrm>
        </p:spPr>
        <p:txBody>
          <a:bodyPr/>
          <a:lstStyle>
            <a:lvl1pPr>
              <a:defRPr sz="1800" b="1">
                <a:solidFill>
                  <a:srgbClr val="262A82"/>
                </a:solidFill>
                <a:latin typeface="Arial" panose="020B0604020202020204" pitchFamily="34" charset="0"/>
                <a:cs typeface="Arial" panose="020B0604020202020204" pitchFamily="34" charset="0"/>
              </a:defRPr>
            </a:lvl1pPr>
            <a:lvl2pPr>
              <a:defRPr sz="1500">
                <a:solidFill>
                  <a:srgbClr val="414042"/>
                </a:solidFill>
                <a:latin typeface="Arial" panose="020B0604020202020204" pitchFamily="34" charset="0"/>
                <a:cs typeface="Arial" panose="020B0604020202020204" pitchFamily="34" charset="0"/>
              </a:defRPr>
            </a:lvl2pPr>
            <a:lvl3pPr>
              <a:defRPr sz="1500">
                <a:solidFill>
                  <a:srgbClr val="414042"/>
                </a:solidFill>
                <a:latin typeface="Arial" panose="020B0604020202020204" pitchFamily="34" charset="0"/>
                <a:cs typeface="Arial" panose="020B0604020202020204" pitchFamily="34" charset="0"/>
              </a:defRPr>
            </a:lvl3pPr>
            <a:lvl4pPr>
              <a:defRPr sz="1500">
                <a:solidFill>
                  <a:srgbClr val="414042"/>
                </a:solidFill>
                <a:latin typeface="Arial" panose="020B0604020202020204" pitchFamily="34" charset="0"/>
                <a:cs typeface="Arial" panose="020B0604020202020204" pitchFamily="34" charset="0"/>
              </a:defRPr>
            </a:lvl4pPr>
            <a:lvl5pPr>
              <a:defRPr sz="1500">
                <a:solidFill>
                  <a:srgbClr val="414042"/>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12" name="Content Placeholder 2">
            <a:extLst>
              <a:ext uri="{FF2B5EF4-FFF2-40B4-BE49-F238E27FC236}">
                <a16:creationId xmlns:a16="http://schemas.microsoft.com/office/drawing/2014/main" id="{A5C414A0-7B84-D6F9-58C7-1341B3577CCE}"/>
              </a:ext>
            </a:extLst>
          </p:cNvPr>
          <p:cNvSpPr>
            <a:spLocks noGrp="1"/>
          </p:cNvSpPr>
          <p:nvPr>
            <p:ph sz="half" idx="13"/>
          </p:nvPr>
        </p:nvSpPr>
        <p:spPr>
          <a:xfrm>
            <a:off x="4664869" y="1764219"/>
            <a:ext cx="3914775" cy="3013760"/>
          </a:xfrm>
        </p:spPr>
        <p:txBody>
          <a:bodyPr/>
          <a:lstStyle>
            <a:lvl1pPr>
              <a:defRPr sz="1800" b="1">
                <a:solidFill>
                  <a:srgbClr val="262A82"/>
                </a:solidFill>
                <a:latin typeface="Arial" panose="020B0604020202020204" pitchFamily="34" charset="0"/>
                <a:cs typeface="Arial" panose="020B0604020202020204" pitchFamily="34" charset="0"/>
              </a:defRPr>
            </a:lvl1pPr>
            <a:lvl2pPr>
              <a:defRPr sz="1500">
                <a:solidFill>
                  <a:srgbClr val="414042"/>
                </a:solidFill>
                <a:latin typeface="Arial" panose="020B0604020202020204" pitchFamily="34" charset="0"/>
                <a:cs typeface="Arial" panose="020B0604020202020204" pitchFamily="34" charset="0"/>
              </a:defRPr>
            </a:lvl2pPr>
            <a:lvl3pPr>
              <a:defRPr sz="1500">
                <a:solidFill>
                  <a:srgbClr val="414042"/>
                </a:solidFill>
                <a:latin typeface="Arial" panose="020B0604020202020204" pitchFamily="34" charset="0"/>
                <a:cs typeface="Arial" panose="020B0604020202020204" pitchFamily="34" charset="0"/>
              </a:defRPr>
            </a:lvl3pPr>
            <a:lvl4pPr>
              <a:defRPr sz="1500">
                <a:solidFill>
                  <a:srgbClr val="414042"/>
                </a:solidFill>
                <a:latin typeface="Arial" panose="020B0604020202020204" pitchFamily="34" charset="0"/>
                <a:cs typeface="Arial" panose="020B0604020202020204" pitchFamily="34" charset="0"/>
              </a:defRPr>
            </a:lvl4pPr>
            <a:lvl5pPr>
              <a:defRPr sz="1500">
                <a:solidFill>
                  <a:srgbClr val="414042"/>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pic>
        <p:nvPicPr>
          <p:cNvPr id="6" name="Picture 5" descr="A close-up of a card&#10;&#10;Description automatically generated">
            <a:extLst>
              <a:ext uri="{FF2B5EF4-FFF2-40B4-BE49-F238E27FC236}">
                <a16:creationId xmlns:a16="http://schemas.microsoft.com/office/drawing/2014/main" id="{43E3C821-3C3D-E50C-1067-9E8ADC4467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44805" y="242501"/>
            <a:ext cx="1533007" cy="853123"/>
          </a:xfrm>
          <a:prstGeom prst="rect">
            <a:avLst/>
          </a:prstGeom>
        </p:spPr>
      </p:pic>
    </p:spTree>
    <p:extLst>
      <p:ext uri="{BB962C8B-B14F-4D97-AF65-F5344CB8AC3E}">
        <p14:creationId xmlns:p14="http://schemas.microsoft.com/office/powerpoint/2010/main" val="1331635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A group of people with a logo&#10;&#10;Description automatically generated">
            <a:extLst>
              <a:ext uri="{FF2B5EF4-FFF2-40B4-BE49-F238E27FC236}">
                <a16:creationId xmlns:a16="http://schemas.microsoft.com/office/drawing/2014/main" id="{7E5440F8-44D2-5CD7-F1C3-68DADFD3AFC3}"/>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14445" t="10841" r="12276" b="36116"/>
          <a:stretch/>
        </p:blipFill>
        <p:spPr>
          <a:xfrm>
            <a:off x="4781741" y="1662002"/>
            <a:ext cx="4970353" cy="3597871"/>
          </a:xfrm>
          <a:prstGeom prst="rect">
            <a:avLst/>
          </a:prstGeom>
        </p:spPr>
      </p:pic>
      <p:sp>
        <p:nvSpPr>
          <p:cNvPr id="2" name="Title 1">
            <a:extLst>
              <a:ext uri="{FF2B5EF4-FFF2-40B4-BE49-F238E27FC236}">
                <a16:creationId xmlns:a16="http://schemas.microsoft.com/office/drawing/2014/main" id="{26C3EFB5-1B51-49DA-9FF7-D44B4E668878}"/>
              </a:ext>
            </a:extLst>
          </p:cNvPr>
          <p:cNvSpPr>
            <a:spLocks noGrp="1"/>
          </p:cNvSpPr>
          <p:nvPr>
            <p:ph type="title"/>
          </p:nvPr>
        </p:nvSpPr>
        <p:spPr>
          <a:xfrm>
            <a:off x="623887" y="1282304"/>
            <a:ext cx="7886700" cy="2139553"/>
          </a:xfrm>
        </p:spPr>
        <p:txBody>
          <a:bodyPr anchor="b">
            <a:normAutofit/>
          </a:bodyPr>
          <a:lstStyle>
            <a:lvl1pPr>
              <a:defRPr sz="3300">
                <a:solidFill>
                  <a:srgbClr val="151F6D"/>
                </a:solidFill>
              </a:defRPr>
            </a:lvl1pPr>
          </a:lstStyle>
          <a:p>
            <a:r>
              <a:rPr lang="en-GB" dirty="0"/>
              <a:t>Click to edit Master title style</a:t>
            </a:r>
            <a:endParaRPr lang="en-AU" dirty="0"/>
          </a:p>
        </p:txBody>
      </p:sp>
      <p:sp>
        <p:nvSpPr>
          <p:cNvPr id="3" name="Text Placeholder 2">
            <a:extLst>
              <a:ext uri="{FF2B5EF4-FFF2-40B4-BE49-F238E27FC236}">
                <a16:creationId xmlns:a16="http://schemas.microsoft.com/office/drawing/2014/main" id="{02F61E53-9588-4703-8929-5961679B618F}"/>
              </a:ext>
            </a:extLst>
          </p:cNvPr>
          <p:cNvSpPr>
            <a:spLocks noGrp="1"/>
          </p:cNvSpPr>
          <p:nvPr>
            <p:ph type="body" idx="1"/>
          </p:nvPr>
        </p:nvSpPr>
        <p:spPr>
          <a:xfrm>
            <a:off x="623887" y="3442098"/>
            <a:ext cx="7886700" cy="1125140"/>
          </a:xfrm>
        </p:spPr>
        <p:txBody>
          <a:bodyPr/>
          <a:lstStyle>
            <a:lvl1pPr marL="0" indent="0">
              <a:buNone/>
              <a:defRPr sz="1800">
                <a:solidFill>
                  <a:srgbClr val="41404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80B4B0F3-96C2-4D45-AF87-7C79C110ADA8}"/>
              </a:ext>
            </a:extLst>
          </p:cNvPr>
          <p:cNvSpPr>
            <a:spLocks noGrp="1"/>
          </p:cNvSpPr>
          <p:nvPr>
            <p:ph type="dt" sz="half" idx="10"/>
          </p:nvPr>
        </p:nvSpPr>
        <p:spPr/>
        <p:txBody>
          <a:bodyPr/>
          <a:lstStyle/>
          <a:p>
            <a:fld id="{49BC0B57-170E-4E3B-84A2-A8D346B5C8A1}" type="datetimeFigureOut">
              <a:rPr lang="en-AU" smtClean="0"/>
              <a:t>17/07/2024</a:t>
            </a:fld>
            <a:endParaRPr lang="en-AU"/>
          </a:p>
        </p:txBody>
      </p:sp>
      <p:sp>
        <p:nvSpPr>
          <p:cNvPr id="5" name="Footer Placeholder 4">
            <a:extLst>
              <a:ext uri="{FF2B5EF4-FFF2-40B4-BE49-F238E27FC236}">
                <a16:creationId xmlns:a16="http://schemas.microsoft.com/office/drawing/2014/main" id="{FCF9696B-2CE3-4087-B33A-76BC2044579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8916A88-01C2-4C9D-9F88-89B532289A35}"/>
              </a:ext>
            </a:extLst>
          </p:cNvPr>
          <p:cNvSpPr>
            <a:spLocks noGrp="1"/>
          </p:cNvSpPr>
          <p:nvPr>
            <p:ph type="sldNum" sz="quarter" idx="12"/>
          </p:nvPr>
        </p:nvSpPr>
        <p:spPr/>
        <p:txBody>
          <a:bodyPr/>
          <a:lstStyle/>
          <a:p>
            <a:fld id="{DF0741B8-0032-4D3A-BDD2-BA5E98AA896D}" type="slidenum">
              <a:rPr lang="en-AU" smtClean="0"/>
              <a:t>‹#›</a:t>
            </a:fld>
            <a:endParaRPr lang="en-AU"/>
          </a:p>
        </p:txBody>
      </p:sp>
    </p:spTree>
    <p:extLst>
      <p:ext uri="{BB962C8B-B14F-4D97-AF65-F5344CB8AC3E}">
        <p14:creationId xmlns:p14="http://schemas.microsoft.com/office/powerpoint/2010/main" val="2674411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BA2674C-D877-9B26-D63D-F3C41D7A4CCF}"/>
              </a:ext>
            </a:extLst>
          </p:cNvPr>
          <p:cNvSpPr/>
          <p:nvPr userDrawn="1"/>
        </p:nvSpPr>
        <p:spPr>
          <a:xfrm>
            <a:off x="0" y="0"/>
            <a:ext cx="9236868" cy="1077619"/>
          </a:xfrm>
          <a:prstGeom prst="rect">
            <a:avLst/>
          </a:prstGeom>
          <a:solidFill>
            <a:srgbClr val="F37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21EE7ED-3738-4B23-A1E1-649106C97529}"/>
              </a:ext>
            </a:extLst>
          </p:cNvPr>
          <p:cNvSpPr>
            <a:spLocks noGrp="1"/>
          </p:cNvSpPr>
          <p:nvPr>
            <p:ph type="title"/>
          </p:nvPr>
        </p:nvSpPr>
        <p:spPr>
          <a:xfrm>
            <a:off x="628650" y="188844"/>
            <a:ext cx="7886700" cy="745435"/>
          </a:xfrm>
        </p:spPr>
        <p:txBody>
          <a:bodyPr/>
          <a:lstStyle>
            <a:lvl1pPr>
              <a:defRPr>
                <a:solidFill>
                  <a:schemeClr val="bg1"/>
                </a:solidFill>
              </a:defRPr>
            </a:lvl1pPr>
          </a:lstStyle>
          <a:p>
            <a:r>
              <a:rPr lang="en-GB" dirty="0"/>
              <a:t>Click to edit Master title style</a:t>
            </a:r>
            <a:endParaRPr lang="en-AU" dirty="0"/>
          </a:p>
        </p:txBody>
      </p:sp>
      <p:sp>
        <p:nvSpPr>
          <p:cNvPr id="4" name="Content Placeholder 3">
            <a:extLst>
              <a:ext uri="{FF2B5EF4-FFF2-40B4-BE49-F238E27FC236}">
                <a16:creationId xmlns:a16="http://schemas.microsoft.com/office/drawing/2014/main" id="{FE0E2B1A-F3E9-41B3-86C5-F60B1728DD49}"/>
              </a:ext>
            </a:extLst>
          </p:cNvPr>
          <p:cNvSpPr>
            <a:spLocks noGrp="1"/>
          </p:cNvSpPr>
          <p:nvPr>
            <p:ph sz="half" idx="2"/>
          </p:nvPr>
        </p:nvSpPr>
        <p:spPr>
          <a:xfrm>
            <a:off x="629841" y="1202635"/>
            <a:ext cx="4081307" cy="343961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6" name="Content Placeholder 5">
            <a:extLst>
              <a:ext uri="{FF2B5EF4-FFF2-40B4-BE49-F238E27FC236}">
                <a16:creationId xmlns:a16="http://schemas.microsoft.com/office/drawing/2014/main" id="{DB803A04-34C6-43DB-B076-CEE64592B75D}"/>
              </a:ext>
            </a:extLst>
          </p:cNvPr>
          <p:cNvSpPr>
            <a:spLocks noGrp="1"/>
          </p:cNvSpPr>
          <p:nvPr>
            <p:ph sz="quarter" idx="4"/>
          </p:nvPr>
        </p:nvSpPr>
        <p:spPr>
          <a:xfrm>
            <a:off x="4827932" y="1202635"/>
            <a:ext cx="3968198" cy="343961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7" name="Date Placeholder 6">
            <a:extLst>
              <a:ext uri="{FF2B5EF4-FFF2-40B4-BE49-F238E27FC236}">
                <a16:creationId xmlns:a16="http://schemas.microsoft.com/office/drawing/2014/main" id="{74AFB93D-D963-44EE-ACCB-A280CAF8F5E5}"/>
              </a:ext>
            </a:extLst>
          </p:cNvPr>
          <p:cNvSpPr>
            <a:spLocks noGrp="1"/>
          </p:cNvSpPr>
          <p:nvPr>
            <p:ph type="dt" sz="half" idx="10"/>
          </p:nvPr>
        </p:nvSpPr>
        <p:spPr/>
        <p:txBody>
          <a:bodyPr/>
          <a:lstStyle/>
          <a:p>
            <a:fld id="{49BC0B57-170E-4E3B-84A2-A8D346B5C8A1}" type="datetimeFigureOut">
              <a:rPr lang="en-AU" smtClean="0"/>
              <a:t>17/07/2024</a:t>
            </a:fld>
            <a:endParaRPr lang="en-AU"/>
          </a:p>
        </p:txBody>
      </p:sp>
      <p:sp>
        <p:nvSpPr>
          <p:cNvPr id="8" name="Footer Placeholder 7">
            <a:extLst>
              <a:ext uri="{FF2B5EF4-FFF2-40B4-BE49-F238E27FC236}">
                <a16:creationId xmlns:a16="http://schemas.microsoft.com/office/drawing/2014/main" id="{B65C62EB-FE8F-4ACE-8C1B-86B532D6ADD2}"/>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E3EFD6AB-9777-4C78-98A0-78D0ACF270A9}"/>
              </a:ext>
            </a:extLst>
          </p:cNvPr>
          <p:cNvSpPr>
            <a:spLocks noGrp="1"/>
          </p:cNvSpPr>
          <p:nvPr>
            <p:ph type="sldNum" sz="quarter" idx="12"/>
          </p:nvPr>
        </p:nvSpPr>
        <p:spPr/>
        <p:txBody>
          <a:bodyPr/>
          <a:lstStyle/>
          <a:p>
            <a:fld id="{DF0741B8-0032-4D3A-BDD2-BA5E98AA896D}" type="slidenum">
              <a:rPr lang="en-AU" smtClean="0"/>
              <a:t>‹#›</a:t>
            </a:fld>
            <a:endParaRPr lang="en-AU"/>
          </a:p>
        </p:txBody>
      </p:sp>
      <p:pic>
        <p:nvPicPr>
          <p:cNvPr id="5" name="Picture 4">
            <a:extLst>
              <a:ext uri="{FF2B5EF4-FFF2-40B4-BE49-F238E27FC236}">
                <a16:creationId xmlns:a16="http://schemas.microsoft.com/office/drawing/2014/main" id="{5A1495D9-5FAC-D052-AE44-C62E15E238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722786" y="3962367"/>
            <a:ext cx="1671452" cy="1181133"/>
          </a:xfrm>
          <a:prstGeom prst="rect">
            <a:avLst/>
          </a:prstGeom>
        </p:spPr>
      </p:pic>
      <p:pic>
        <p:nvPicPr>
          <p:cNvPr id="11" name="Picture 10">
            <a:extLst>
              <a:ext uri="{FF2B5EF4-FFF2-40B4-BE49-F238E27FC236}">
                <a16:creationId xmlns:a16="http://schemas.microsoft.com/office/drawing/2014/main" id="{4807FB65-45A1-5011-50B6-4183D124664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290079" y="4119506"/>
            <a:ext cx="866854" cy="866854"/>
          </a:xfrm>
          <a:prstGeom prst="rect">
            <a:avLst/>
          </a:prstGeom>
        </p:spPr>
      </p:pic>
      <p:pic>
        <p:nvPicPr>
          <p:cNvPr id="3" name="Picture 2" descr="A close-up of a card&#10;&#10;Description automatically generated">
            <a:extLst>
              <a:ext uri="{FF2B5EF4-FFF2-40B4-BE49-F238E27FC236}">
                <a16:creationId xmlns:a16="http://schemas.microsoft.com/office/drawing/2014/main" id="{C2DD56D7-CA71-2450-4CEA-25F41B9910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99334" y="4197497"/>
            <a:ext cx="1360567" cy="757159"/>
          </a:xfrm>
          <a:prstGeom prst="rect">
            <a:avLst/>
          </a:prstGeom>
        </p:spPr>
      </p:pic>
    </p:spTree>
    <p:extLst>
      <p:ext uri="{BB962C8B-B14F-4D97-AF65-F5344CB8AC3E}">
        <p14:creationId xmlns:p14="http://schemas.microsoft.com/office/powerpoint/2010/main" val="1597309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EF961B-289F-455D-A011-DD9166B4CCEF}"/>
              </a:ext>
            </a:extLst>
          </p:cNvPr>
          <p:cNvSpPr>
            <a:spLocks noGrp="1"/>
          </p:cNvSpPr>
          <p:nvPr>
            <p:ph type="dt" sz="half" idx="10"/>
          </p:nvPr>
        </p:nvSpPr>
        <p:spPr/>
        <p:txBody>
          <a:bodyPr/>
          <a:lstStyle/>
          <a:p>
            <a:fld id="{49BC0B57-170E-4E3B-84A2-A8D346B5C8A1}" type="datetimeFigureOut">
              <a:rPr lang="en-AU" smtClean="0"/>
              <a:t>17/07/2024</a:t>
            </a:fld>
            <a:endParaRPr lang="en-AU"/>
          </a:p>
        </p:txBody>
      </p:sp>
      <p:sp>
        <p:nvSpPr>
          <p:cNvPr id="3" name="Footer Placeholder 2">
            <a:extLst>
              <a:ext uri="{FF2B5EF4-FFF2-40B4-BE49-F238E27FC236}">
                <a16:creationId xmlns:a16="http://schemas.microsoft.com/office/drawing/2014/main" id="{65AA1675-2441-4198-8087-6A432DD5362A}"/>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3924FD9E-A527-4B23-B988-45FCC41A79B1}"/>
              </a:ext>
            </a:extLst>
          </p:cNvPr>
          <p:cNvSpPr>
            <a:spLocks noGrp="1"/>
          </p:cNvSpPr>
          <p:nvPr>
            <p:ph type="sldNum" sz="quarter" idx="12"/>
          </p:nvPr>
        </p:nvSpPr>
        <p:spPr/>
        <p:txBody>
          <a:bodyPr/>
          <a:lstStyle/>
          <a:p>
            <a:fld id="{DF0741B8-0032-4D3A-BDD2-BA5E98AA896D}" type="slidenum">
              <a:rPr lang="en-AU" smtClean="0"/>
              <a:t>‹#›</a:t>
            </a:fld>
            <a:endParaRPr lang="en-AU"/>
          </a:p>
        </p:txBody>
      </p:sp>
    </p:spTree>
    <p:extLst>
      <p:ext uri="{BB962C8B-B14F-4D97-AF65-F5344CB8AC3E}">
        <p14:creationId xmlns:p14="http://schemas.microsoft.com/office/powerpoint/2010/main" val="1370959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BA2674C-D877-9B26-D63D-F3C41D7A4CCF}"/>
              </a:ext>
            </a:extLst>
          </p:cNvPr>
          <p:cNvSpPr/>
          <p:nvPr userDrawn="1"/>
        </p:nvSpPr>
        <p:spPr>
          <a:xfrm>
            <a:off x="0" y="1"/>
            <a:ext cx="9236868" cy="1077619"/>
          </a:xfrm>
          <a:prstGeom prst="rect">
            <a:avLst/>
          </a:prstGeom>
          <a:solidFill>
            <a:srgbClr val="F37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21EE7ED-3738-4B23-A1E1-649106C97529}"/>
              </a:ext>
            </a:extLst>
          </p:cNvPr>
          <p:cNvSpPr>
            <a:spLocks noGrp="1"/>
          </p:cNvSpPr>
          <p:nvPr>
            <p:ph type="title"/>
          </p:nvPr>
        </p:nvSpPr>
        <p:spPr>
          <a:xfrm>
            <a:off x="628650" y="188845"/>
            <a:ext cx="7886700" cy="745435"/>
          </a:xfrm>
        </p:spPr>
        <p:txBody>
          <a:bodyPr/>
          <a:lstStyle>
            <a:lvl1pPr>
              <a:defRPr>
                <a:solidFill>
                  <a:schemeClr val="bg1"/>
                </a:solidFill>
              </a:defRPr>
            </a:lvl1pPr>
          </a:lstStyle>
          <a:p>
            <a:r>
              <a:rPr lang="en-GB" dirty="0"/>
              <a:t>Click to edit Master title style</a:t>
            </a:r>
            <a:endParaRPr lang="en-AU" dirty="0"/>
          </a:p>
        </p:txBody>
      </p:sp>
      <p:sp>
        <p:nvSpPr>
          <p:cNvPr id="4" name="Content Placeholder 3">
            <a:extLst>
              <a:ext uri="{FF2B5EF4-FFF2-40B4-BE49-F238E27FC236}">
                <a16:creationId xmlns:a16="http://schemas.microsoft.com/office/drawing/2014/main" id="{FE0E2B1A-F3E9-41B3-86C5-F60B1728DD49}"/>
              </a:ext>
            </a:extLst>
          </p:cNvPr>
          <p:cNvSpPr>
            <a:spLocks noGrp="1"/>
          </p:cNvSpPr>
          <p:nvPr>
            <p:ph sz="half" idx="2"/>
          </p:nvPr>
        </p:nvSpPr>
        <p:spPr>
          <a:xfrm>
            <a:off x="629841" y="1202636"/>
            <a:ext cx="4081307" cy="343961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6" name="Content Placeholder 5">
            <a:extLst>
              <a:ext uri="{FF2B5EF4-FFF2-40B4-BE49-F238E27FC236}">
                <a16:creationId xmlns:a16="http://schemas.microsoft.com/office/drawing/2014/main" id="{DB803A04-34C6-43DB-B076-CEE64592B75D}"/>
              </a:ext>
            </a:extLst>
          </p:cNvPr>
          <p:cNvSpPr>
            <a:spLocks noGrp="1"/>
          </p:cNvSpPr>
          <p:nvPr>
            <p:ph sz="quarter" idx="4"/>
          </p:nvPr>
        </p:nvSpPr>
        <p:spPr>
          <a:xfrm>
            <a:off x="4827933" y="1202636"/>
            <a:ext cx="3968198" cy="343961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7" name="Date Placeholder 6">
            <a:extLst>
              <a:ext uri="{FF2B5EF4-FFF2-40B4-BE49-F238E27FC236}">
                <a16:creationId xmlns:a16="http://schemas.microsoft.com/office/drawing/2014/main" id="{74AFB93D-D963-44EE-ACCB-A280CAF8F5E5}"/>
              </a:ext>
            </a:extLst>
          </p:cNvPr>
          <p:cNvSpPr>
            <a:spLocks noGrp="1"/>
          </p:cNvSpPr>
          <p:nvPr>
            <p:ph type="dt" sz="half" idx="10"/>
          </p:nvPr>
        </p:nvSpPr>
        <p:spPr/>
        <p:txBody>
          <a:bodyPr/>
          <a:lstStyle/>
          <a:p>
            <a:fld id="{49BC0B57-170E-4E3B-84A2-A8D346B5C8A1}" type="datetimeFigureOut">
              <a:rPr lang="en-AU" smtClean="0"/>
              <a:t>17/07/2024</a:t>
            </a:fld>
            <a:endParaRPr lang="en-AU"/>
          </a:p>
        </p:txBody>
      </p:sp>
      <p:sp>
        <p:nvSpPr>
          <p:cNvPr id="8" name="Footer Placeholder 7">
            <a:extLst>
              <a:ext uri="{FF2B5EF4-FFF2-40B4-BE49-F238E27FC236}">
                <a16:creationId xmlns:a16="http://schemas.microsoft.com/office/drawing/2014/main" id="{B65C62EB-FE8F-4ACE-8C1B-86B532D6ADD2}"/>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E3EFD6AB-9777-4C78-98A0-78D0ACF270A9}"/>
              </a:ext>
            </a:extLst>
          </p:cNvPr>
          <p:cNvSpPr>
            <a:spLocks noGrp="1"/>
          </p:cNvSpPr>
          <p:nvPr>
            <p:ph type="sldNum" sz="quarter" idx="12"/>
          </p:nvPr>
        </p:nvSpPr>
        <p:spPr/>
        <p:txBody>
          <a:bodyPr/>
          <a:lstStyle/>
          <a:p>
            <a:fld id="{DF0741B8-0032-4D3A-BDD2-BA5E98AA896D}" type="slidenum">
              <a:rPr lang="en-AU" smtClean="0"/>
              <a:t>‹#›</a:t>
            </a:fld>
            <a:endParaRPr lang="en-AU"/>
          </a:p>
        </p:txBody>
      </p:sp>
      <p:pic>
        <p:nvPicPr>
          <p:cNvPr id="5" name="Picture 4">
            <a:extLst>
              <a:ext uri="{FF2B5EF4-FFF2-40B4-BE49-F238E27FC236}">
                <a16:creationId xmlns:a16="http://schemas.microsoft.com/office/drawing/2014/main" id="{5A1495D9-5FAC-D052-AE44-C62E15E238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722787" y="3962368"/>
            <a:ext cx="1671452" cy="1181133"/>
          </a:xfrm>
          <a:prstGeom prst="rect">
            <a:avLst/>
          </a:prstGeom>
        </p:spPr>
      </p:pic>
      <p:pic>
        <p:nvPicPr>
          <p:cNvPr id="11" name="Picture 10">
            <a:extLst>
              <a:ext uri="{FF2B5EF4-FFF2-40B4-BE49-F238E27FC236}">
                <a16:creationId xmlns:a16="http://schemas.microsoft.com/office/drawing/2014/main" id="{4807FB65-45A1-5011-50B6-4183D124664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290080" y="4119507"/>
            <a:ext cx="866854" cy="866854"/>
          </a:xfrm>
          <a:prstGeom prst="rect">
            <a:avLst/>
          </a:prstGeom>
        </p:spPr>
      </p:pic>
      <p:pic>
        <p:nvPicPr>
          <p:cNvPr id="3" name="Picture 2" descr="A close-up of a card&#10;&#10;Description automatically generated">
            <a:extLst>
              <a:ext uri="{FF2B5EF4-FFF2-40B4-BE49-F238E27FC236}">
                <a16:creationId xmlns:a16="http://schemas.microsoft.com/office/drawing/2014/main" id="{C2DD56D7-CA71-2450-4CEA-25F41B9910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99335" y="4197498"/>
            <a:ext cx="1360567" cy="757159"/>
          </a:xfrm>
          <a:prstGeom prst="rect">
            <a:avLst/>
          </a:prstGeom>
        </p:spPr>
      </p:pic>
    </p:spTree>
    <p:extLst>
      <p:ext uri="{BB962C8B-B14F-4D97-AF65-F5344CB8AC3E}">
        <p14:creationId xmlns:p14="http://schemas.microsoft.com/office/powerpoint/2010/main" val="2523539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8" name="Picture 7" descr="A group of people with a logo&#10;&#10;Description automatically generated">
            <a:extLst>
              <a:ext uri="{FF2B5EF4-FFF2-40B4-BE49-F238E27FC236}">
                <a16:creationId xmlns:a16="http://schemas.microsoft.com/office/drawing/2014/main" id="{EE81CFE2-B7BD-9F90-94C3-B4300CA8B7C2}"/>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14445" t="10841" r="12276" b="36116"/>
          <a:stretch/>
        </p:blipFill>
        <p:spPr>
          <a:xfrm>
            <a:off x="4781742" y="1662003"/>
            <a:ext cx="4970353" cy="3597871"/>
          </a:xfrm>
          <a:prstGeom prst="rect">
            <a:avLst/>
          </a:prstGeom>
        </p:spPr>
      </p:pic>
      <p:sp>
        <p:nvSpPr>
          <p:cNvPr id="2" name="Title 1">
            <a:extLst>
              <a:ext uri="{FF2B5EF4-FFF2-40B4-BE49-F238E27FC236}">
                <a16:creationId xmlns:a16="http://schemas.microsoft.com/office/drawing/2014/main" id="{8F10215C-049F-4067-8EF2-2463E8AE3F08}"/>
              </a:ext>
            </a:extLst>
          </p:cNvPr>
          <p:cNvSpPr>
            <a:spLocks noGrp="1"/>
          </p:cNvSpPr>
          <p:nvPr>
            <p:ph type="title"/>
          </p:nvPr>
        </p:nvSpPr>
        <p:spPr>
          <a:xfrm>
            <a:off x="628650" y="1237041"/>
            <a:ext cx="7886700" cy="375047"/>
          </a:xfrm>
        </p:spPr>
        <p:txBody>
          <a:bodyPr>
            <a:noAutofit/>
          </a:bodyPr>
          <a:lstStyle>
            <a:lvl1pPr>
              <a:defRPr sz="2400">
                <a:solidFill>
                  <a:srgbClr val="F3736D"/>
                </a:solidFill>
                <a:latin typeface="Arial" panose="020B0604020202020204" pitchFamily="34" charset="0"/>
                <a:cs typeface="Arial" panose="020B0604020202020204" pitchFamily="34" charset="0"/>
              </a:defRPr>
            </a:lvl1pPr>
          </a:lstStyle>
          <a:p>
            <a:r>
              <a:rPr lang="en-GB" dirty="0"/>
              <a:t>Click to edit Master title style</a:t>
            </a:r>
            <a:endParaRPr lang="en-AU" dirty="0"/>
          </a:p>
        </p:txBody>
      </p:sp>
      <p:sp>
        <p:nvSpPr>
          <p:cNvPr id="3" name="Date Placeholder 2">
            <a:extLst>
              <a:ext uri="{FF2B5EF4-FFF2-40B4-BE49-F238E27FC236}">
                <a16:creationId xmlns:a16="http://schemas.microsoft.com/office/drawing/2014/main" id="{CC9BDC31-E9E0-41AE-9BC7-FDDFBE674F1E}"/>
              </a:ext>
            </a:extLst>
          </p:cNvPr>
          <p:cNvSpPr>
            <a:spLocks noGrp="1"/>
          </p:cNvSpPr>
          <p:nvPr>
            <p:ph type="dt" sz="half" idx="10"/>
          </p:nvPr>
        </p:nvSpPr>
        <p:spPr/>
        <p:txBody>
          <a:bodyPr/>
          <a:lstStyle/>
          <a:p>
            <a:fld id="{49BC0B57-170E-4E3B-84A2-A8D346B5C8A1}" type="datetimeFigureOut">
              <a:rPr lang="en-AU" smtClean="0"/>
              <a:t>17/07/2024</a:t>
            </a:fld>
            <a:endParaRPr lang="en-AU"/>
          </a:p>
        </p:txBody>
      </p:sp>
      <p:sp>
        <p:nvSpPr>
          <p:cNvPr id="4" name="Footer Placeholder 3">
            <a:extLst>
              <a:ext uri="{FF2B5EF4-FFF2-40B4-BE49-F238E27FC236}">
                <a16:creationId xmlns:a16="http://schemas.microsoft.com/office/drawing/2014/main" id="{6E2D68C6-DA7C-4757-B6D4-9D8A4BB7E655}"/>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4F63C634-D7E8-4113-80E7-A35C00AF0326}"/>
              </a:ext>
            </a:extLst>
          </p:cNvPr>
          <p:cNvSpPr>
            <a:spLocks noGrp="1"/>
          </p:cNvSpPr>
          <p:nvPr>
            <p:ph type="sldNum" sz="quarter" idx="12"/>
          </p:nvPr>
        </p:nvSpPr>
        <p:spPr/>
        <p:txBody>
          <a:bodyPr/>
          <a:lstStyle/>
          <a:p>
            <a:fld id="{DF0741B8-0032-4D3A-BDD2-BA5E98AA896D}" type="slidenum">
              <a:rPr lang="en-AU" smtClean="0"/>
              <a:t>‹#›</a:t>
            </a:fld>
            <a:endParaRPr lang="en-AU"/>
          </a:p>
        </p:txBody>
      </p:sp>
      <p:sp>
        <p:nvSpPr>
          <p:cNvPr id="11" name="Content Placeholder 2">
            <a:extLst>
              <a:ext uri="{FF2B5EF4-FFF2-40B4-BE49-F238E27FC236}">
                <a16:creationId xmlns:a16="http://schemas.microsoft.com/office/drawing/2014/main" id="{18C257FE-BBAD-1522-675C-2E4721C2FADD}"/>
              </a:ext>
            </a:extLst>
          </p:cNvPr>
          <p:cNvSpPr>
            <a:spLocks noGrp="1"/>
          </p:cNvSpPr>
          <p:nvPr>
            <p:ph sz="half" idx="1"/>
          </p:nvPr>
        </p:nvSpPr>
        <p:spPr>
          <a:xfrm>
            <a:off x="628651" y="1753504"/>
            <a:ext cx="3914775" cy="3013760"/>
          </a:xfrm>
        </p:spPr>
        <p:txBody>
          <a:bodyPr/>
          <a:lstStyle>
            <a:lvl1pPr>
              <a:defRPr sz="1800" b="1">
                <a:solidFill>
                  <a:srgbClr val="262A82"/>
                </a:solidFill>
                <a:latin typeface="Arial" panose="020B0604020202020204" pitchFamily="34" charset="0"/>
                <a:cs typeface="Arial" panose="020B0604020202020204" pitchFamily="34" charset="0"/>
              </a:defRPr>
            </a:lvl1pPr>
            <a:lvl2pPr>
              <a:defRPr sz="1500">
                <a:solidFill>
                  <a:srgbClr val="414042"/>
                </a:solidFill>
                <a:latin typeface="Arial" panose="020B0604020202020204" pitchFamily="34" charset="0"/>
                <a:cs typeface="Arial" panose="020B0604020202020204" pitchFamily="34" charset="0"/>
              </a:defRPr>
            </a:lvl2pPr>
            <a:lvl3pPr>
              <a:defRPr sz="1500">
                <a:solidFill>
                  <a:srgbClr val="414042"/>
                </a:solidFill>
                <a:latin typeface="Arial" panose="020B0604020202020204" pitchFamily="34" charset="0"/>
                <a:cs typeface="Arial" panose="020B0604020202020204" pitchFamily="34" charset="0"/>
              </a:defRPr>
            </a:lvl3pPr>
            <a:lvl4pPr>
              <a:defRPr sz="1500">
                <a:solidFill>
                  <a:srgbClr val="414042"/>
                </a:solidFill>
                <a:latin typeface="Arial" panose="020B0604020202020204" pitchFamily="34" charset="0"/>
                <a:cs typeface="Arial" panose="020B0604020202020204" pitchFamily="34" charset="0"/>
              </a:defRPr>
            </a:lvl4pPr>
            <a:lvl5pPr>
              <a:defRPr sz="1500">
                <a:solidFill>
                  <a:srgbClr val="414042"/>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12" name="Content Placeholder 2">
            <a:extLst>
              <a:ext uri="{FF2B5EF4-FFF2-40B4-BE49-F238E27FC236}">
                <a16:creationId xmlns:a16="http://schemas.microsoft.com/office/drawing/2014/main" id="{A5C414A0-7B84-D6F9-58C7-1341B3577CCE}"/>
              </a:ext>
            </a:extLst>
          </p:cNvPr>
          <p:cNvSpPr>
            <a:spLocks noGrp="1"/>
          </p:cNvSpPr>
          <p:nvPr>
            <p:ph sz="half" idx="13"/>
          </p:nvPr>
        </p:nvSpPr>
        <p:spPr>
          <a:xfrm>
            <a:off x="4664870" y="1764220"/>
            <a:ext cx="3914775" cy="3013760"/>
          </a:xfrm>
        </p:spPr>
        <p:txBody>
          <a:bodyPr/>
          <a:lstStyle>
            <a:lvl1pPr>
              <a:defRPr sz="1800" b="1">
                <a:solidFill>
                  <a:srgbClr val="262A82"/>
                </a:solidFill>
                <a:latin typeface="Arial" panose="020B0604020202020204" pitchFamily="34" charset="0"/>
                <a:cs typeface="Arial" panose="020B0604020202020204" pitchFamily="34" charset="0"/>
              </a:defRPr>
            </a:lvl1pPr>
            <a:lvl2pPr>
              <a:defRPr sz="1500">
                <a:solidFill>
                  <a:srgbClr val="414042"/>
                </a:solidFill>
                <a:latin typeface="Arial" panose="020B0604020202020204" pitchFamily="34" charset="0"/>
                <a:cs typeface="Arial" panose="020B0604020202020204" pitchFamily="34" charset="0"/>
              </a:defRPr>
            </a:lvl2pPr>
            <a:lvl3pPr>
              <a:defRPr sz="1500">
                <a:solidFill>
                  <a:srgbClr val="414042"/>
                </a:solidFill>
                <a:latin typeface="Arial" panose="020B0604020202020204" pitchFamily="34" charset="0"/>
                <a:cs typeface="Arial" panose="020B0604020202020204" pitchFamily="34" charset="0"/>
              </a:defRPr>
            </a:lvl3pPr>
            <a:lvl4pPr>
              <a:defRPr sz="1500">
                <a:solidFill>
                  <a:srgbClr val="414042"/>
                </a:solidFill>
                <a:latin typeface="Arial" panose="020B0604020202020204" pitchFamily="34" charset="0"/>
                <a:cs typeface="Arial" panose="020B0604020202020204" pitchFamily="34" charset="0"/>
              </a:defRPr>
            </a:lvl4pPr>
            <a:lvl5pPr>
              <a:defRPr sz="1500">
                <a:solidFill>
                  <a:srgbClr val="414042"/>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pic>
        <p:nvPicPr>
          <p:cNvPr id="6" name="Picture 5" descr="A close-up of a card&#10;&#10;Description automatically generated">
            <a:extLst>
              <a:ext uri="{FF2B5EF4-FFF2-40B4-BE49-F238E27FC236}">
                <a16:creationId xmlns:a16="http://schemas.microsoft.com/office/drawing/2014/main" id="{43E3C821-3C3D-E50C-1067-9E8ADC4467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44806" y="242502"/>
            <a:ext cx="1533007" cy="853123"/>
          </a:xfrm>
          <a:prstGeom prst="rect">
            <a:avLst/>
          </a:prstGeom>
        </p:spPr>
      </p:pic>
    </p:spTree>
    <p:extLst>
      <p:ext uri="{BB962C8B-B14F-4D97-AF65-F5344CB8AC3E}">
        <p14:creationId xmlns:p14="http://schemas.microsoft.com/office/powerpoint/2010/main" val="1990723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8" name="Picture 7" descr="A group of people with a logo&#10;&#10;Description automatically generated">
            <a:extLst>
              <a:ext uri="{FF2B5EF4-FFF2-40B4-BE49-F238E27FC236}">
                <a16:creationId xmlns:a16="http://schemas.microsoft.com/office/drawing/2014/main" id="{EE81CFE2-B7BD-9F90-94C3-B4300CA8B7C2}"/>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14445" t="10841" r="12276" b="36116"/>
          <a:stretch/>
        </p:blipFill>
        <p:spPr>
          <a:xfrm>
            <a:off x="4781742" y="1662003"/>
            <a:ext cx="4970353" cy="3597871"/>
          </a:xfrm>
          <a:prstGeom prst="rect">
            <a:avLst/>
          </a:prstGeom>
        </p:spPr>
      </p:pic>
      <p:sp>
        <p:nvSpPr>
          <p:cNvPr id="2" name="Title 1">
            <a:extLst>
              <a:ext uri="{FF2B5EF4-FFF2-40B4-BE49-F238E27FC236}">
                <a16:creationId xmlns:a16="http://schemas.microsoft.com/office/drawing/2014/main" id="{8F10215C-049F-4067-8EF2-2463E8AE3F08}"/>
              </a:ext>
            </a:extLst>
          </p:cNvPr>
          <p:cNvSpPr>
            <a:spLocks noGrp="1"/>
          </p:cNvSpPr>
          <p:nvPr>
            <p:ph type="title"/>
          </p:nvPr>
        </p:nvSpPr>
        <p:spPr>
          <a:xfrm>
            <a:off x="628650" y="1237041"/>
            <a:ext cx="7886700" cy="375047"/>
          </a:xfrm>
        </p:spPr>
        <p:txBody>
          <a:bodyPr>
            <a:noAutofit/>
          </a:bodyPr>
          <a:lstStyle>
            <a:lvl1pPr>
              <a:defRPr sz="2400">
                <a:solidFill>
                  <a:srgbClr val="F3736D"/>
                </a:solidFill>
                <a:latin typeface="Arial" panose="020B0604020202020204" pitchFamily="34" charset="0"/>
                <a:cs typeface="Arial" panose="020B0604020202020204" pitchFamily="34" charset="0"/>
              </a:defRPr>
            </a:lvl1pPr>
          </a:lstStyle>
          <a:p>
            <a:r>
              <a:rPr lang="en-GB" dirty="0"/>
              <a:t>Click to edit Master title style</a:t>
            </a:r>
            <a:endParaRPr lang="en-AU" dirty="0"/>
          </a:p>
        </p:txBody>
      </p:sp>
      <p:sp>
        <p:nvSpPr>
          <p:cNvPr id="3" name="Date Placeholder 2">
            <a:extLst>
              <a:ext uri="{FF2B5EF4-FFF2-40B4-BE49-F238E27FC236}">
                <a16:creationId xmlns:a16="http://schemas.microsoft.com/office/drawing/2014/main" id="{CC9BDC31-E9E0-41AE-9BC7-FDDFBE674F1E}"/>
              </a:ext>
            </a:extLst>
          </p:cNvPr>
          <p:cNvSpPr>
            <a:spLocks noGrp="1"/>
          </p:cNvSpPr>
          <p:nvPr>
            <p:ph type="dt" sz="half" idx="10"/>
          </p:nvPr>
        </p:nvSpPr>
        <p:spPr/>
        <p:txBody>
          <a:bodyPr/>
          <a:lstStyle/>
          <a:p>
            <a:fld id="{49BC0B57-170E-4E3B-84A2-A8D346B5C8A1}" type="datetimeFigureOut">
              <a:rPr lang="en-AU" smtClean="0"/>
              <a:t>17/07/2024</a:t>
            </a:fld>
            <a:endParaRPr lang="en-AU"/>
          </a:p>
        </p:txBody>
      </p:sp>
      <p:sp>
        <p:nvSpPr>
          <p:cNvPr id="4" name="Footer Placeholder 3">
            <a:extLst>
              <a:ext uri="{FF2B5EF4-FFF2-40B4-BE49-F238E27FC236}">
                <a16:creationId xmlns:a16="http://schemas.microsoft.com/office/drawing/2014/main" id="{6E2D68C6-DA7C-4757-B6D4-9D8A4BB7E655}"/>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4F63C634-D7E8-4113-80E7-A35C00AF0326}"/>
              </a:ext>
            </a:extLst>
          </p:cNvPr>
          <p:cNvSpPr>
            <a:spLocks noGrp="1"/>
          </p:cNvSpPr>
          <p:nvPr>
            <p:ph type="sldNum" sz="quarter" idx="12"/>
          </p:nvPr>
        </p:nvSpPr>
        <p:spPr/>
        <p:txBody>
          <a:bodyPr/>
          <a:lstStyle/>
          <a:p>
            <a:fld id="{DF0741B8-0032-4D3A-BDD2-BA5E98AA896D}" type="slidenum">
              <a:rPr lang="en-AU" smtClean="0"/>
              <a:t>‹#›</a:t>
            </a:fld>
            <a:endParaRPr lang="en-AU"/>
          </a:p>
        </p:txBody>
      </p:sp>
      <p:sp>
        <p:nvSpPr>
          <p:cNvPr id="11" name="Content Placeholder 2">
            <a:extLst>
              <a:ext uri="{FF2B5EF4-FFF2-40B4-BE49-F238E27FC236}">
                <a16:creationId xmlns:a16="http://schemas.microsoft.com/office/drawing/2014/main" id="{18C257FE-BBAD-1522-675C-2E4721C2FADD}"/>
              </a:ext>
            </a:extLst>
          </p:cNvPr>
          <p:cNvSpPr>
            <a:spLocks noGrp="1"/>
          </p:cNvSpPr>
          <p:nvPr>
            <p:ph sz="half" idx="1"/>
          </p:nvPr>
        </p:nvSpPr>
        <p:spPr>
          <a:xfrm>
            <a:off x="628651" y="1753504"/>
            <a:ext cx="3914775" cy="3013760"/>
          </a:xfrm>
        </p:spPr>
        <p:txBody>
          <a:bodyPr/>
          <a:lstStyle>
            <a:lvl1pPr>
              <a:defRPr sz="1800" b="1">
                <a:solidFill>
                  <a:srgbClr val="262A82"/>
                </a:solidFill>
                <a:latin typeface="Arial" panose="020B0604020202020204" pitchFamily="34" charset="0"/>
                <a:cs typeface="Arial" panose="020B0604020202020204" pitchFamily="34" charset="0"/>
              </a:defRPr>
            </a:lvl1pPr>
            <a:lvl2pPr>
              <a:defRPr sz="1500">
                <a:solidFill>
                  <a:srgbClr val="414042"/>
                </a:solidFill>
                <a:latin typeface="Arial" panose="020B0604020202020204" pitchFamily="34" charset="0"/>
                <a:cs typeface="Arial" panose="020B0604020202020204" pitchFamily="34" charset="0"/>
              </a:defRPr>
            </a:lvl2pPr>
            <a:lvl3pPr>
              <a:defRPr sz="1500">
                <a:solidFill>
                  <a:srgbClr val="414042"/>
                </a:solidFill>
                <a:latin typeface="Arial" panose="020B0604020202020204" pitchFamily="34" charset="0"/>
                <a:cs typeface="Arial" panose="020B0604020202020204" pitchFamily="34" charset="0"/>
              </a:defRPr>
            </a:lvl3pPr>
            <a:lvl4pPr>
              <a:defRPr sz="1500">
                <a:solidFill>
                  <a:srgbClr val="414042"/>
                </a:solidFill>
                <a:latin typeface="Arial" panose="020B0604020202020204" pitchFamily="34" charset="0"/>
                <a:cs typeface="Arial" panose="020B0604020202020204" pitchFamily="34" charset="0"/>
              </a:defRPr>
            </a:lvl4pPr>
            <a:lvl5pPr>
              <a:defRPr sz="1500">
                <a:solidFill>
                  <a:srgbClr val="414042"/>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12" name="Content Placeholder 2">
            <a:extLst>
              <a:ext uri="{FF2B5EF4-FFF2-40B4-BE49-F238E27FC236}">
                <a16:creationId xmlns:a16="http://schemas.microsoft.com/office/drawing/2014/main" id="{A5C414A0-7B84-D6F9-58C7-1341B3577CCE}"/>
              </a:ext>
            </a:extLst>
          </p:cNvPr>
          <p:cNvSpPr>
            <a:spLocks noGrp="1"/>
          </p:cNvSpPr>
          <p:nvPr>
            <p:ph sz="half" idx="13"/>
          </p:nvPr>
        </p:nvSpPr>
        <p:spPr>
          <a:xfrm>
            <a:off x="4664870" y="1764220"/>
            <a:ext cx="3914775" cy="3013760"/>
          </a:xfrm>
        </p:spPr>
        <p:txBody>
          <a:bodyPr/>
          <a:lstStyle>
            <a:lvl1pPr>
              <a:defRPr sz="1800" b="1">
                <a:solidFill>
                  <a:srgbClr val="262A82"/>
                </a:solidFill>
                <a:latin typeface="Arial" panose="020B0604020202020204" pitchFamily="34" charset="0"/>
                <a:cs typeface="Arial" panose="020B0604020202020204" pitchFamily="34" charset="0"/>
              </a:defRPr>
            </a:lvl1pPr>
            <a:lvl2pPr>
              <a:defRPr sz="1500">
                <a:solidFill>
                  <a:srgbClr val="414042"/>
                </a:solidFill>
                <a:latin typeface="Arial" panose="020B0604020202020204" pitchFamily="34" charset="0"/>
                <a:cs typeface="Arial" panose="020B0604020202020204" pitchFamily="34" charset="0"/>
              </a:defRPr>
            </a:lvl2pPr>
            <a:lvl3pPr>
              <a:defRPr sz="1500">
                <a:solidFill>
                  <a:srgbClr val="414042"/>
                </a:solidFill>
                <a:latin typeface="Arial" panose="020B0604020202020204" pitchFamily="34" charset="0"/>
                <a:cs typeface="Arial" panose="020B0604020202020204" pitchFamily="34" charset="0"/>
              </a:defRPr>
            </a:lvl3pPr>
            <a:lvl4pPr>
              <a:defRPr sz="1500">
                <a:solidFill>
                  <a:srgbClr val="414042"/>
                </a:solidFill>
                <a:latin typeface="Arial" panose="020B0604020202020204" pitchFamily="34" charset="0"/>
                <a:cs typeface="Arial" panose="020B0604020202020204" pitchFamily="34" charset="0"/>
              </a:defRPr>
            </a:lvl4pPr>
            <a:lvl5pPr>
              <a:defRPr sz="1500">
                <a:solidFill>
                  <a:srgbClr val="414042"/>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pic>
        <p:nvPicPr>
          <p:cNvPr id="6" name="Picture 5" descr="A close-up of a card&#10;&#10;Description automatically generated">
            <a:extLst>
              <a:ext uri="{FF2B5EF4-FFF2-40B4-BE49-F238E27FC236}">
                <a16:creationId xmlns:a16="http://schemas.microsoft.com/office/drawing/2014/main" id="{43E3C821-3C3D-E50C-1067-9E8ADC4467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44806" y="242502"/>
            <a:ext cx="1533007" cy="853123"/>
          </a:xfrm>
          <a:prstGeom prst="rect">
            <a:avLst/>
          </a:prstGeom>
        </p:spPr>
      </p:pic>
    </p:spTree>
    <p:extLst>
      <p:ext uri="{BB962C8B-B14F-4D97-AF65-F5344CB8AC3E}">
        <p14:creationId xmlns:p14="http://schemas.microsoft.com/office/powerpoint/2010/main" val="2408678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7C720A-17BE-48C7-B539-DDBEC5A8B55F}"/>
              </a:ext>
            </a:extLst>
          </p:cNvPr>
          <p:cNvSpPr>
            <a:spLocks noGrp="1"/>
          </p:cNvSpPr>
          <p:nvPr>
            <p:ph type="title"/>
          </p:nvPr>
        </p:nvSpPr>
        <p:spPr>
          <a:xfrm>
            <a:off x="628649" y="1200530"/>
            <a:ext cx="7886700" cy="560785"/>
          </a:xfrm>
          <a:prstGeom prst="rect">
            <a:avLst/>
          </a:prstGeom>
        </p:spPr>
        <p:txBody>
          <a:bodyPr vert="horz" lIns="91440" tIns="45720" rIns="91440" bIns="45720" rtlCol="0" anchor="ctr">
            <a:normAutofit/>
          </a:bodyPr>
          <a:lstStyle/>
          <a:p>
            <a:r>
              <a:rPr lang="en-GB" dirty="0"/>
              <a:t>Click to edit Master title style</a:t>
            </a:r>
            <a:endParaRPr lang="en-AU" dirty="0"/>
          </a:p>
        </p:txBody>
      </p:sp>
      <p:sp>
        <p:nvSpPr>
          <p:cNvPr id="3" name="Text Placeholder 2">
            <a:extLst>
              <a:ext uri="{FF2B5EF4-FFF2-40B4-BE49-F238E27FC236}">
                <a16:creationId xmlns:a16="http://schemas.microsoft.com/office/drawing/2014/main" id="{A8685248-D4BD-4B09-8638-097DFC866F86}"/>
              </a:ext>
            </a:extLst>
          </p:cNvPr>
          <p:cNvSpPr>
            <a:spLocks noGrp="1"/>
          </p:cNvSpPr>
          <p:nvPr>
            <p:ph type="body" idx="1"/>
          </p:nvPr>
        </p:nvSpPr>
        <p:spPr>
          <a:xfrm>
            <a:off x="628650" y="1761315"/>
            <a:ext cx="7886700" cy="3017044"/>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4" name="Date Placeholder 3">
            <a:extLst>
              <a:ext uri="{FF2B5EF4-FFF2-40B4-BE49-F238E27FC236}">
                <a16:creationId xmlns:a16="http://schemas.microsoft.com/office/drawing/2014/main" id="{5DF81B30-1C8B-48F3-9851-EAE65804F1C6}"/>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9BC0B57-170E-4E3B-84A2-A8D346B5C8A1}" type="datetimeFigureOut">
              <a:rPr lang="en-AU" smtClean="0"/>
              <a:t>17/07/2024</a:t>
            </a:fld>
            <a:endParaRPr lang="en-AU"/>
          </a:p>
        </p:txBody>
      </p:sp>
      <p:sp>
        <p:nvSpPr>
          <p:cNvPr id="5" name="Footer Placeholder 4">
            <a:extLst>
              <a:ext uri="{FF2B5EF4-FFF2-40B4-BE49-F238E27FC236}">
                <a16:creationId xmlns:a16="http://schemas.microsoft.com/office/drawing/2014/main" id="{4239C8EC-9D75-4AA3-B466-79241DF1095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4A669A64-B9A3-4219-A1FC-63CC8A8541B9}"/>
              </a:ext>
            </a:extLst>
          </p:cNvPr>
          <p:cNvSpPr>
            <a:spLocks noGrp="1"/>
          </p:cNvSpPr>
          <p:nvPr>
            <p:ph type="sldNum" sz="quarter" idx="4"/>
          </p:nvPr>
        </p:nvSpPr>
        <p:spPr>
          <a:xfrm>
            <a:off x="6457950" y="4767263"/>
            <a:ext cx="1403903"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F0741B8-0032-4D3A-BDD2-BA5E98AA896D}" type="slidenum">
              <a:rPr lang="en-AU" smtClean="0"/>
              <a:t>‹#›</a:t>
            </a:fld>
            <a:endParaRPr lang="en-AU"/>
          </a:p>
        </p:txBody>
      </p:sp>
      <p:pic>
        <p:nvPicPr>
          <p:cNvPr id="7" name="Picture 6" descr="A group of people with a logo&#10;&#10;Description automatically generated">
            <a:extLst>
              <a:ext uri="{FF2B5EF4-FFF2-40B4-BE49-F238E27FC236}">
                <a16:creationId xmlns:a16="http://schemas.microsoft.com/office/drawing/2014/main" id="{370E3624-E87F-27DA-9443-2CF41629F8F5}"/>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12000" t="10049" r="11048" b="8910"/>
          <a:stretch/>
        </p:blipFill>
        <p:spPr>
          <a:xfrm>
            <a:off x="572429" y="185490"/>
            <a:ext cx="825190" cy="869040"/>
          </a:xfrm>
          <a:prstGeom prst="rect">
            <a:avLst/>
          </a:prstGeom>
        </p:spPr>
      </p:pic>
      <p:pic>
        <p:nvPicPr>
          <p:cNvPr id="9" name="Picture 8" descr="A blue and black logo&#10;&#10;Description automatically generated">
            <a:extLst>
              <a:ext uri="{FF2B5EF4-FFF2-40B4-BE49-F238E27FC236}">
                <a16:creationId xmlns:a16="http://schemas.microsoft.com/office/drawing/2014/main" id="{DCEC491D-630A-1AB2-1493-7EDAA9231F97}"/>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749631" y="234599"/>
            <a:ext cx="765718" cy="800282"/>
          </a:xfrm>
          <a:prstGeom prst="rect">
            <a:avLst/>
          </a:prstGeom>
        </p:spPr>
      </p:pic>
    </p:spTree>
    <p:extLst>
      <p:ext uri="{BB962C8B-B14F-4D97-AF65-F5344CB8AC3E}">
        <p14:creationId xmlns:p14="http://schemas.microsoft.com/office/powerpoint/2010/main" val="34599599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1" r:id="rId4"/>
    <p:sldLayoutId id="2147483653" r:id="rId5"/>
    <p:sldLayoutId id="2147483655" r:id="rId6"/>
    <p:sldLayoutId id="2147483658" r:id="rId7"/>
    <p:sldLayoutId id="2147483659" r:id="rId8"/>
    <p:sldLayoutId id="2147483660" r:id="rId9"/>
    <p:sldLayoutId id="2147483661" r:id="rId10"/>
    <p:sldLayoutId id="2147483662" r:id="rId11"/>
    <p:sldLayoutId id="2147483663" r:id="rId12"/>
    <p:sldLayoutId id="2147483664" r:id="rId13"/>
  </p:sldLayoutIdLst>
  <p:txStyles>
    <p:titleStyle>
      <a:lvl1pPr algn="l" defTabSz="685800" rtl="0" eaLnBrk="1" latinLnBrk="0" hangingPunct="1">
        <a:lnSpc>
          <a:spcPct val="90000"/>
        </a:lnSpc>
        <a:spcBef>
          <a:spcPct val="0"/>
        </a:spcBef>
        <a:buNone/>
        <a:defRPr sz="2250"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b="1"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74F283-D332-C04C-6AA8-651D8393D28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825886-8DFA-6F81-FA73-684D299806E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D05DDA-5E1A-C354-691F-793B6905243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9BC0B57-170E-4E3B-84A2-A8D346B5C8A1}" type="datetimeFigureOut">
              <a:rPr lang="en-AU" smtClean="0"/>
              <a:t>17/07/2024</a:t>
            </a:fld>
            <a:endParaRPr lang="en-AU"/>
          </a:p>
        </p:txBody>
      </p:sp>
      <p:sp>
        <p:nvSpPr>
          <p:cNvPr id="5" name="Footer Placeholder 4">
            <a:extLst>
              <a:ext uri="{FF2B5EF4-FFF2-40B4-BE49-F238E27FC236}">
                <a16:creationId xmlns:a16="http://schemas.microsoft.com/office/drawing/2014/main" id="{61D82AA8-9EBF-9114-8365-38B3055FDD42}"/>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0880A119-954D-E77C-F690-5A31CA27C2F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F0741B8-0032-4D3A-BDD2-BA5E98AA896D}" type="slidenum">
              <a:rPr lang="en-AU" smtClean="0"/>
              <a:t>‹#›</a:t>
            </a:fld>
            <a:endParaRPr lang="en-AU"/>
          </a:p>
        </p:txBody>
      </p:sp>
      <p:pic>
        <p:nvPicPr>
          <p:cNvPr id="7" name="Picture 6">
            <a:extLst>
              <a:ext uri="{FF2B5EF4-FFF2-40B4-BE49-F238E27FC236}">
                <a16:creationId xmlns:a16="http://schemas.microsoft.com/office/drawing/2014/main" id="{413F1F70-8469-D73E-D0AC-2274D7C9E0E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43699" y="3675687"/>
            <a:ext cx="1898789" cy="1341782"/>
          </a:xfrm>
          <a:prstGeom prst="rect">
            <a:avLst/>
          </a:prstGeom>
        </p:spPr>
      </p:pic>
      <p:sp>
        <p:nvSpPr>
          <p:cNvPr id="8" name="Oval 7">
            <a:extLst>
              <a:ext uri="{FF2B5EF4-FFF2-40B4-BE49-F238E27FC236}">
                <a16:creationId xmlns:a16="http://schemas.microsoft.com/office/drawing/2014/main" id="{5EDD8FA8-F16A-D5AD-C594-EDD20E785062}"/>
              </a:ext>
            </a:extLst>
          </p:cNvPr>
          <p:cNvSpPr/>
          <p:nvPr userDrawn="1"/>
        </p:nvSpPr>
        <p:spPr>
          <a:xfrm>
            <a:off x="6008954" y="2445264"/>
            <a:ext cx="3539731" cy="3539731"/>
          </a:xfrm>
          <a:prstGeom prst="ellipse">
            <a:avLst/>
          </a:prstGeom>
          <a:noFill/>
          <a:ln w="254000">
            <a:solidFill>
              <a:srgbClr val="40AEC8">
                <a:alpha val="1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13834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26.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hyperlink" Target="https://www.betterplaceaustralia.com.au/make-an-enquiry/" TargetMode="External"/><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0.xml"/><Relationship Id="rId5" Type="http://schemas.openxmlformats.org/officeDocument/2006/relationships/image" Target="../media/image13.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g"/><Relationship Id="rId7" Type="http://schemas.openxmlformats.org/officeDocument/2006/relationships/image" Target="../media/image18.sv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FDA8A-00E0-7D80-290E-8594A5B1560E}"/>
              </a:ext>
            </a:extLst>
          </p:cNvPr>
          <p:cNvSpPr>
            <a:spLocks noGrp="1"/>
          </p:cNvSpPr>
          <p:nvPr>
            <p:ph type="title"/>
          </p:nvPr>
        </p:nvSpPr>
        <p:spPr>
          <a:xfrm>
            <a:off x="145775" y="2065450"/>
            <a:ext cx="8587408" cy="432585"/>
          </a:xfrm>
        </p:spPr>
        <p:txBody>
          <a:bodyPr>
            <a:normAutofit fontScale="90000"/>
          </a:bodyPr>
          <a:lstStyle/>
          <a:p>
            <a:r>
              <a:rPr lang="en-US" sz="2400" dirty="0">
                <a:solidFill>
                  <a:srgbClr val="F3736D"/>
                </a:solidFill>
              </a:rPr>
              <a:t>Practice &amp; Connection Forum: Family Violence Legal Supports</a:t>
            </a:r>
            <a:br>
              <a:rPr lang="en-US" sz="2400" dirty="0">
                <a:solidFill>
                  <a:srgbClr val="F3736D"/>
                </a:solidFill>
              </a:rPr>
            </a:br>
            <a:br>
              <a:rPr lang="en-US" sz="2400" dirty="0">
                <a:solidFill>
                  <a:srgbClr val="F3736D"/>
                </a:solidFill>
              </a:rPr>
            </a:br>
            <a:r>
              <a:rPr lang="en-US" sz="2400" dirty="0">
                <a:solidFill>
                  <a:srgbClr val="0070C0"/>
                </a:solidFill>
              </a:rPr>
              <a:t>Family Relationship Centre </a:t>
            </a:r>
            <a:br>
              <a:rPr lang="en-US" sz="2400" dirty="0">
                <a:solidFill>
                  <a:srgbClr val="0070C0"/>
                </a:solidFill>
              </a:rPr>
            </a:br>
            <a:r>
              <a:rPr lang="en-US" sz="2400" dirty="0">
                <a:solidFill>
                  <a:srgbClr val="0070C0"/>
                </a:solidFill>
              </a:rPr>
              <a:t>Childrens Contact Service </a:t>
            </a:r>
            <a:br>
              <a:rPr lang="en-US" sz="2400" dirty="0">
                <a:solidFill>
                  <a:srgbClr val="0070C0"/>
                </a:solidFill>
              </a:rPr>
            </a:br>
            <a:r>
              <a:rPr lang="en-US" sz="2400" dirty="0">
                <a:solidFill>
                  <a:srgbClr val="0070C0"/>
                </a:solidFill>
              </a:rPr>
              <a:t>Better Pride </a:t>
            </a:r>
          </a:p>
        </p:txBody>
      </p:sp>
      <p:sp>
        <p:nvSpPr>
          <p:cNvPr id="3" name="Text Placeholder 2">
            <a:extLst>
              <a:ext uri="{FF2B5EF4-FFF2-40B4-BE49-F238E27FC236}">
                <a16:creationId xmlns:a16="http://schemas.microsoft.com/office/drawing/2014/main" id="{B8595482-4EAA-7F2C-04B5-7DC1B789FB97}"/>
              </a:ext>
            </a:extLst>
          </p:cNvPr>
          <p:cNvSpPr>
            <a:spLocks noGrp="1"/>
          </p:cNvSpPr>
          <p:nvPr>
            <p:ph type="body" idx="1"/>
          </p:nvPr>
        </p:nvSpPr>
        <p:spPr>
          <a:xfrm>
            <a:off x="628650" y="3653691"/>
            <a:ext cx="7886700" cy="814134"/>
          </a:xfrm>
        </p:spPr>
        <p:txBody>
          <a:bodyPr/>
          <a:lstStyle/>
          <a:p>
            <a:r>
              <a:rPr lang="en-AU" sz="1800" b="1" i="0" u="none" strike="noStrike" dirty="0">
                <a:solidFill>
                  <a:srgbClr val="262A82"/>
                </a:solidFill>
                <a:effectLst/>
                <a:latin typeface="Arial" panose="020B0604020202020204" pitchFamily="34" charset="0"/>
              </a:rPr>
              <a:t>Presented by:</a:t>
            </a:r>
          </a:p>
          <a:p>
            <a:r>
              <a:rPr lang="en-AU" sz="1800" dirty="0">
                <a:solidFill>
                  <a:srgbClr val="262A82"/>
                </a:solidFill>
              </a:rPr>
              <a:t>Kristen Poel </a:t>
            </a:r>
            <a:endParaRPr lang="en-US" dirty="0">
              <a:solidFill>
                <a:srgbClr val="262A82"/>
              </a:solidFill>
            </a:endParaRPr>
          </a:p>
        </p:txBody>
      </p:sp>
      <p:pic>
        <p:nvPicPr>
          <p:cNvPr id="8" name="Picture 7" descr="A close-up of a card&#10;&#10;Description automatically generated">
            <a:extLst>
              <a:ext uri="{FF2B5EF4-FFF2-40B4-BE49-F238E27FC236}">
                <a16:creationId xmlns:a16="http://schemas.microsoft.com/office/drawing/2014/main" id="{00E17DB8-5796-E45A-5B2A-7CAE6817FC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1562" y="224448"/>
            <a:ext cx="1533007" cy="853123"/>
          </a:xfrm>
          <a:prstGeom prst="rect">
            <a:avLst/>
          </a:prstGeom>
        </p:spPr>
      </p:pic>
      <p:pic>
        <p:nvPicPr>
          <p:cNvPr id="10" name="Picture 9" descr="A rainbow colored circle with text&#10;&#10;Description automatically generated">
            <a:extLst>
              <a:ext uri="{FF2B5EF4-FFF2-40B4-BE49-F238E27FC236}">
                <a16:creationId xmlns:a16="http://schemas.microsoft.com/office/drawing/2014/main" id="{EA618EBE-67EF-D41A-6FF8-145F735F35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6455" y="216659"/>
            <a:ext cx="850975" cy="853123"/>
          </a:xfrm>
          <a:prstGeom prst="rect">
            <a:avLst/>
          </a:prstGeom>
        </p:spPr>
      </p:pic>
    </p:spTree>
    <p:extLst>
      <p:ext uri="{BB962C8B-B14F-4D97-AF65-F5344CB8AC3E}">
        <p14:creationId xmlns:p14="http://schemas.microsoft.com/office/powerpoint/2010/main" val="750138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0C571E-EBFD-4787-85FA-35EDD8FF1199}"/>
              </a:ext>
            </a:extLst>
          </p:cNvPr>
          <p:cNvSpPr txBox="1"/>
          <p:nvPr/>
        </p:nvSpPr>
        <p:spPr>
          <a:xfrm>
            <a:off x="228600" y="80398"/>
            <a:ext cx="7340671" cy="589072"/>
          </a:xfrm>
          <a:prstGeom prst="rect">
            <a:avLst/>
          </a:prstGeom>
          <a:noFill/>
        </p:spPr>
        <p:txBody>
          <a:bodyPr wrap="square" rtlCol="0">
            <a:spAutoFit/>
          </a:bodyPr>
          <a:lstStyle/>
          <a:p>
            <a:pPr>
              <a:lnSpc>
                <a:spcPct val="150000"/>
              </a:lnSpc>
              <a:defRPr/>
            </a:pPr>
            <a:r>
              <a:rPr lang="en-AU" sz="2400">
                <a:solidFill>
                  <a:srgbClr val="4F9FA6"/>
                </a:solidFill>
                <a:latin typeface="Avenir Medium" panose="02000503020000020003" pitchFamily="2" charset="0"/>
              </a:rPr>
              <a:t>Heading</a:t>
            </a:r>
            <a:endParaRPr lang="en-ID" sz="2400">
              <a:solidFill>
                <a:srgbClr val="414042"/>
              </a:solidFill>
              <a:latin typeface="Calibri" panose="020F0502020204030204"/>
              <a:ea typeface="Lato" panose="020F0502020204030203" pitchFamily="34" charset="0"/>
              <a:cs typeface="Lato" panose="020F0502020204030203" pitchFamily="34" charset="0"/>
            </a:endParaRPr>
          </a:p>
        </p:txBody>
      </p:sp>
      <p:pic>
        <p:nvPicPr>
          <p:cNvPr id="10" name="Picture 9">
            <a:extLst>
              <a:ext uri="{FF2B5EF4-FFF2-40B4-BE49-F238E27FC236}">
                <a16:creationId xmlns:a16="http://schemas.microsoft.com/office/drawing/2014/main" id="{B497B41B-AF27-F647-B4F4-D5FBEABF94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699" y="3675687"/>
            <a:ext cx="1898789" cy="1341782"/>
          </a:xfrm>
          <a:prstGeom prst="rect">
            <a:avLst/>
          </a:prstGeom>
        </p:spPr>
      </p:pic>
      <p:sp>
        <p:nvSpPr>
          <p:cNvPr id="8" name="Oval 7">
            <a:extLst>
              <a:ext uri="{FF2B5EF4-FFF2-40B4-BE49-F238E27FC236}">
                <a16:creationId xmlns:a16="http://schemas.microsoft.com/office/drawing/2014/main" id="{7AB65FFB-0B30-B34D-8AEA-EBC785412F06}"/>
              </a:ext>
            </a:extLst>
          </p:cNvPr>
          <p:cNvSpPr/>
          <p:nvPr/>
        </p:nvSpPr>
        <p:spPr>
          <a:xfrm>
            <a:off x="6008954" y="2445264"/>
            <a:ext cx="3539731" cy="3539731"/>
          </a:xfrm>
          <a:prstGeom prst="ellipse">
            <a:avLst/>
          </a:prstGeom>
          <a:noFill/>
          <a:ln w="254000">
            <a:solidFill>
              <a:srgbClr val="40AEC8">
                <a:alpha val="1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ID">
              <a:solidFill>
                <a:prstClr val="white"/>
              </a:solidFill>
              <a:latin typeface="Calibri" panose="020F0502020204030204"/>
            </a:endParaRPr>
          </a:p>
        </p:txBody>
      </p:sp>
      <p:cxnSp>
        <p:nvCxnSpPr>
          <p:cNvPr id="9" name="Straight Connector 8">
            <a:extLst>
              <a:ext uri="{FF2B5EF4-FFF2-40B4-BE49-F238E27FC236}">
                <a16:creationId xmlns:a16="http://schemas.microsoft.com/office/drawing/2014/main" id="{637D778C-0170-C249-8BC5-2D4119A11DFE}"/>
              </a:ext>
            </a:extLst>
          </p:cNvPr>
          <p:cNvCxnSpPr>
            <a:cxnSpLocks/>
          </p:cNvCxnSpPr>
          <p:nvPr/>
        </p:nvCxnSpPr>
        <p:spPr>
          <a:xfrm flipV="1">
            <a:off x="99670" y="325755"/>
            <a:ext cx="0" cy="180975"/>
          </a:xfrm>
          <a:prstGeom prst="line">
            <a:avLst/>
          </a:prstGeom>
          <a:ln w="60325">
            <a:solidFill>
              <a:srgbClr val="4F9FA6"/>
            </a:solidFill>
            <a:prstDash val="solid"/>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A505DFC2-1426-5948-B613-3973CCE917AC}"/>
              </a:ext>
            </a:extLst>
          </p:cNvPr>
          <p:cNvSpPr/>
          <p:nvPr/>
        </p:nvSpPr>
        <p:spPr>
          <a:xfrm>
            <a:off x="1" y="0"/>
            <a:ext cx="9144000" cy="745198"/>
          </a:xfrm>
          <a:prstGeom prst="rect">
            <a:avLst/>
          </a:prstGeom>
          <a:solidFill>
            <a:srgbClr val="4F9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Title 2">
            <a:extLst>
              <a:ext uri="{FF2B5EF4-FFF2-40B4-BE49-F238E27FC236}">
                <a16:creationId xmlns:a16="http://schemas.microsoft.com/office/drawing/2014/main" id="{38CB7311-9AE8-BF48-B30E-86DF46DF2220}"/>
              </a:ext>
            </a:extLst>
          </p:cNvPr>
          <p:cNvSpPr txBox="1">
            <a:spLocks/>
          </p:cNvSpPr>
          <p:nvPr/>
        </p:nvSpPr>
        <p:spPr>
          <a:xfrm>
            <a:off x="684018" y="270000"/>
            <a:ext cx="7344366" cy="459000"/>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2250" b="1">
                <a:solidFill>
                  <a:schemeClr val="bg1"/>
                </a:solidFill>
                <a:latin typeface="Arial"/>
                <a:cs typeface="Arial"/>
              </a:rPr>
              <a:t>Property Mediation Process</a:t>
            </a:r>
            <a:endParaRPr lang="en-AU" sz="2250" b="1">
              <a:solidFill>
                <a:schemeClr val="bg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269A98C1-D447-4B4D-A540-2D0D3AE21348}"/>
              </a:ext>
            </a:extLst>
          </p:cNvPr>
          <p:cNvSpPr/>
          <p:nvPr/>
        </p:nvSpPr>
        <p:spPr>
          <a:xfrm>
            <a:off x="1581313" y="1478386"/>
            <a:ext cx="5778642" cy="2902526"/>
          </a:xfrm>
          <a:prstGeom prst="rect">
            <a:avLst/>
          </a:prstGeom>
        </p:spPr>
        <p:txBody>
          <a:bodyPr wrap="square" lIns="68580" tIns="34290" rIns="68580" bIns="34290" anchor="t">
            <a:spAutoFit/>
          </a:bodyPr>
          <a:lstStyle/>
          <a:p>
            <a:pPr marL="214313" indent="-214313">
              <a:lnSpc>
                <a:spcPct val="110000"/>
              </a:lnSpc>
              <a:spcAft>
                <a:spcPts val="450"/>
              </a:spcAft>
              <a:buFont typeface="Arial"/>
              <a:buChar char="•"/>
            </a:pPr>
            <a:r>
              <a:rPr lang="en-AU" sz="1050" dirty="0">
                <a:solidFill>
                  <a:srgbClr val="151F6D"/>
                </a:solidFill>
                <a:latin typeface="Arial"/>
                <a:cs typeface="Arial"/>
              </a:rPr>
              <a:t>Process prior to Mediation similar to children's process (with the addition of consideration of the complexity of asset pool).</a:t>
            </a:r>
          </a:p>
          <a:p>
            <a:pPr marL="214313" indent="-214313">
              <a:lnSpc>
                <a:spcPct val="110000"/>
              </a:lnSpc>
              <a:spcAft>
                <a:spcPts val="450"/>
              </a:spcAft>
              <a:buFont typeface="Arial"/>
              <a:buChar char="•"/>
            </a:pPr>
            <a:r>
              <a:rPr lang="en-AU" sz="1050" dirty="0">
                <a:solidFill>
                  <a:srgbClr val="151F6D"/>
                </a:solidFill>
                <a:latin typeface="Arial"/>
                <a:ea typeface="Calibri"/>
                <a:cs typeface="Arial"/>
              </a:rPr>
              <a:t>Parties informed at each stage of the process that  FDRP’s are independent, neutral and impartial. FDRP’s do not provide legal advice.</a:t>
            </a:r>
          </a:p>
          <a:p>
            <a:pPr marL="214313" indent="-214313">
              <a:lnSpc>
                <a:spcPct val="110000"/>
              </a:lnSpc>
              <a:spcAft>
                <a:spcPts val="450"/>
              </a:spcAft>
              <a:buFont typeface="Arial"/>
              <a:buChar char="•"/>
            </a:pPr>
            <a:r>
              <a:rPr lang="en-AU" sz="1050" dirty="0">
                <a:solidFill>
                  <a:srgbClr val="151F6D"/>
                </a:solidFill>
                <a:latin typeface="Arial"/>
                <a:cs typeface="Arial"/>
              </a:rPr>
              <a:t>Parties are required to get legal advice. We recommend parties engage actively with their lawyer and other professionals such as accountants throughout the process.</a:t>
            </a:r>
          </a:p>
          <a:p>
            <a:pPr marL="214313" indent="-214313">
              <a:lnSpc>
                <a:spcPct val="110000"/>
              </a:lnSpc>
              <a:spcAft>
                <a:spcPts val="450"/>
              </a:spcAft>
              <a:buFont typeface="Arial"/>
              <a:buChar char="•"/>
            </a:pPr>
            <a:r>
              <a:rPr lang="en-AU" sz="1050" dirty="0">
                <a:solidFill>
                  <a:srgbClr val="151F6D"/>
                </a:solidFill>
                <a:latin typeface="Arial"/>
                <a:cs typeface="Arial"/>
              </a:rPr>
              <a:t>Parties must be prepared to provide full and frank financial disclosure.</a:t>
            </a:r>
          </a:p>
          <a:p>
            <a:pPr marL="214313" indent="-214313">
              <a:lnSpc>
                <a:spcPct val="110000"/>
              </a:lnSpc>
              <a:spcAft>
                <a:spcPts val="450"/>
              </a:spcAft>
              <a:buFont typeface="Arial"/>
              <a:buChar char="•"/>
            </a:pPr>
            <a:r>
              <a:rPr lang="en-AU" sz="1050" dirty="0">
                <a:solidFill>
                  <a:srgbClr val="151F6D"/>
                </a:solidFill>
                <a:latin typeface="Arial"/>
                <a:cs typeface="Arial"/>
              </a:rPr>
              <a:t>The Mediation Process is a 2 step process involving 2 separate appointments:</a:t>
            </a:r>
          </a:p>
          <a:p>
            <a:pPr marL="557213" lvl="1" indent="-214313">
              <a:lnSpc>
                <a:spcPct val="110000"/>
              </a:lnSpc>
              <a:spcAft>
                <a:spcPts val="450"/>
              </a:spcAft>
              <a:buFont typeface="Arial"/>
              <a:buChar char="•"/>
            </a:pPr>
            <a:r>
              <a:rPr lang="en-AU" sz="1050" dirty="0">
                <a:solidFill>
                  <a:srgbClr val="151F6D"/>
                </a:solidFill>
                <a:latin typeface="Arial"/>
                <a:cs typeface="Arial"/>
              </a:rPr>
              <a:t>1:1 preparation appointments</a:t>
            </a:r>
          </a:p>
          <a:p>
            <a:pPr marL="557213" lvl="1" indent="-214313">
              <a:lnSpc>
                <a:spcPct val="110000"/>
              </a:lnSpc>
              <a:spcAft>
                <a:spcPts val="450"/>
              </a:spcAft>
              <a:buFont typeface="Arial"/>
              <a:buChar char="•"/>
            </a:pPr>
            <a:r>
              <a:rPr lang="en-AU" sz="1050" dirty="0">
                <a:solidFill>
                  <a:srgbClr val="151F6D"/>
                </a:solidFill>
                <a:latin typeface="Arial"/>
                <a:cs typeface="Arial"/>
              </a:rPr>
              <a:t>Joint/shuttle FDR (s) </a:t>
            </a:r>
          </a:p>
          <a:p>
            <a:pPr lvl="1">
              <a:lnSpc>
                <a:spcPct val="110000"/>
              </a:lnSpc>
              <a:spcAft>
                <a:spcPts val="450"/>
              </a:spcAft>
            </a:pPr>
            <a:r>
              <a:rPr lang="en-AU" sz="1050" dirty="0">
                <a:solidFill>
                  <a:srgbClr val="151F6D"/>
                </a:solidFill>
                <a:latin typeface="Arial"/>
                <a:cs typeface="Arial"/>
              </a:rPr>
              <a:t>  	(information shared from 1:1 prep appointments, proposals exchanged, agreements 	written up)</a:t>
            </a:r>
            <a:endParaRPr lang="en-AU" sz="1050" dirty="0">
              <a:solidFill>
                <a:srgbClr val="000000"/>
              </a:solidFill>
              <a:latin typeface="Calibri" panose="020F0502020204030204"/>
              <a:cs typeface="Calibri" panose="020F0502020204030204"/>
            </a:endParaRPr>
          </a:p>
          <a:p>
            <a:pPr marL="557213" lvl="1" indent="-214313">
              <a:lnSpc>
                <a:spcPct val="110000"/>
              </a:lnSpc>
              <a:spcAft>
                <a:spcPts val="450"/>
              </a:spcAft>
              <a:buFont typeface="Arial"/>
              <a:buChar char="•"/>
            </a:pPr>
            <a:endParaRPr lang="en-AU" sz="1200" dirty="0">
              <a:solidFill>
                <a:srgbClr val="151F6D"/>
              </a:solidFill>
              <a:latin typeface="Arial"/>
              <a:cs typeface="Arial"/>
            </a:endParaRPr>
          </a:p>
        </p:txBody>
      </p:sp>
    </p:spTree>
    <p:extLst>
      <p:ext uri="{BB962C8B-B14F-4D97-AF65-F5344CB8AC3E}">
        <p14:creationId xmlns:p14="http://schemas.microsoft.com/office/powerpoint/2010/main" val="1057272155"/>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0C571E-EBFD-4787-85FA-35EDD8FF1199}"/>
              </a:ext>
            </a:extLst>
          </p:cNvPr>
          <p:cNvSpPr txBox="1"/>
          <p:nvPr/>
        </p:nvSpPr>
        <p:spPr>
          <a:xfrm>
            <a:off x="228600" y="80398"/>
            <a:ext cx="7340671" cy="589072"/>
          </a:xfrm>
          <a:prstGeom prst="rect">
            <a:avLst/>
          </a:prstGeom>
          <a:noFill/>
        </p:spPr>
        <p:txBody>
          <a:bodyPr wrap="square" rtlCol="0">
            <a:spAutoFit/>
          </a:bodyPr>
          <a:lstStyle/>
          <a:p>
            <a:pPr>
              <a:lnSpc>
                <a:spcPct val="150000"/>
              </a:lnSpc>
              <a:defRPr/>
            </a:pPr>
            <a:r>
              <a:rPr lang="en-AU" sz="2400">
                <a:solidFill>
                  <a:srgbClr val="4F9FA6"/>
                </a:solidFill>
                <a:latin typeface="Avenir Medium" panose="02000503020000020003" pitchFamily="2" charset="0"/>
              </a:rPr>
              <a:t>Heading</a:t>
            </a:r>
            <a:endParaRPr lang="en-ID" sz="2400">
              <a:solidFill>
                <a:srgbClr val="414042"/>
              </a:solidFill>
              <a:latin typeface="Calibri" panose="020F0502020204030204"/>
              <a:ea typeface="Lato" panose="020F0502020204030203" pitchFamily="34" charset="0"/>
              <a:cs typeface="Lato" panose="020F0502020204030203" pitchFamily="34" charset="0"/>
            </a:endParaRPr>
          </a:p>
        </p:txBody>
      </p:sp>
      <p:pic>
        <p:nvPicPr>
          <p:cNvPr id="10" name="Picture 9">
            <a:extLst>
              <a:ext uri="{FF2B5EF4-FFF2-40B4-BE49-F238E27FC236}">
                <a16:creationId xmlns:a16="http://schemas.microsoft.com/office/drawing/2014/main" id="{B497B41B-AF27-F647-B4F4-D5FBEABF94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699" y="3675687"/>
            <a:ext cx="1898789" cy="1341782"/>
          </a:xfrm>
          <a:prstGeom prst="rect">
            <a:avLst/>
          </a:prstGeom>
        </p:spPr>
      </p:pic>
      <p:sp>
        <p:nvSpPr>
          <p:cNvPr id="8" name="Oval 7">
            <a:extLst>
              <a:ext uri="{FF2B5EF4-FFF2-40B4-BE49-F238E27FC236}">
                <a16:creationId xmlns:a16="http://schemas.microsoft.com/office/drawing/2014/main" id="{7AB65FFB-0B30-B34D-8AEA-EBC785412F06}"/>
              </a:ext>
            </a:extLst>
          </p:cNvPr>
          <p:cNvSpPr/>
          <p:nvPr/>
        </p:nvSpPr>
        <p:spPr>
          <a:xfrm>
            <a:off x="6008954" y="2445264"/>
            <a:ext cx="3539731" cy="3539731"/>
          </a:xfrm>
          <a:prstGeom prst="ellipse">
            <a:avLst/>
          </a:prstGeom>
          <a:noFill/>
          <a:ln w="254000">
            <a:solidFill>
              <a:srgbClr val="40AEC8">
                <a:alpha val="1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ID">
              <a:solidFill>
                <a:prstClr val="white"/>
              </a:solidFill>
              <a:latin typeface="Calibri" panose="020F0502020204030204"/>
            </a:endParaRPr>
          </a:p>
        </p:txBody>
      </p:sp>
      <p:cxnSp>
        <p:nvCxnSpPr>
          <p:cNvPr id="9" name="Straight Connector 8">
            <a:extLst>
              <a:ext uri="{FF2B5EF4-FFF2-40B4-BE49-F238E27FC236}">
                <a16:creationId xmlns:a16="http://schemas.microsoft.com/office/drawing/2014/main" id="{637D778C-0170-C249-8BC5-2D4119A11DFE}"/>
              </a:ext>
            </a:extLst>
          </p:cNvPr>
          <p:cNvCxnSpPr>
            <a:cxnSpLocks/>
          </p:cNvCxnSpPr>
          <p:nvPr/>
        </p:nvCxnSpPr>
        <p:spPr>
          <a:xfrm flipV="1">
            <a:off x="99670" y="325755"/>
            <a:ext cx="0" cy="180975"/>
          </a:xfrm>
          <a:prstGeom prst="line">
            <a:avLst/>
          </a:prstGeom>
          <a:ln w="60325">
            <a:solidFill>
              <a:srgbClr val="4F9FA6"/>
            </a:solidFill>
            <a:prstDash val="solid"/>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A505DFC2-1426-5948-B613-3973CCE917AC}"/>
              </a:ext>
            </a:extLst>
          </p:cNvPr>
          <p:cNvSpPr/>
          <p:nvPr/>
        </p:nvSpPr>
        <p:spPr>
          <a:xfrm>
            <a:off x="1" y="0"/>
            <a:ext cx="9144000" cy="745198"/>
          </a:xfrm>
          <a:prstGeom prst="rect">
            <a:avLst/>
          </a:prstGeom>
          <a:solidFill>
            <a:srgbClr val="4F9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Title 2">
            <a:extLst>
              <a:ext uri="{FF2B5EF4-FFF2-40B4-BE49-F238E27FC236}">
                <a16:creationId xmlns:a16="http://schemas.microsoft.com/office/drawing/2014/main" id="{38CB7311-9AE8-BF48-B30E-86DF46DF2220}"/>
              </a:ext>
            </a:extLst>
          </p:cNvPr>
          <p:cNvSpPr txBox="1">
            <a:spLocks/>
          </p:cNvSpPr>
          <p:nvPr/>
        </p:nvSpPr>
        <p:spPr>
          <a:xfrm>
            <a:off x="684018" y="270000"/>
            <a:ext cx="7344366" cy="459000"/>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2250" b="1">
                <a:solidFill>
                  <a:schemeClr val="bg1"/>
                </a:solidFill>
                <a:latin typeface="Arial"/>
                <a:cs typeface="Arial"/>
              </a:rPr>
              <a:t>Property Mediation Process</a:t>
            </a:r>
            <a:endParaRPr lang="en-AU" sz="2250" b="1">
              <a:solidFill>
                <a:schemeClr val="bg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269A98C1-D447-4B4D-A540-2D0D3AE21348}"/>
              </a:ext>
            </a:extLst>
          </p:cNvPr>
          <p:cNvSpPr/>
          <p:nvPr/>
        </p:nvSpPr>
        <p:spPr>
          <a:xfrm>
            <a:off x="1581313" y="1478386"/>
            <a:ext cx="5778642" cy="3135538"/>
          </a:xfrm>
          <a:prstGeom prst="rect">
            <a:avLst/>
          </a:prstGeom>
        </p:spPr>
        <p:txBody>
          <a:bodyPr wrap="square" lIns="68580" tIns="34290" rIns="68580" bIns="34290" anchor="t">
            <a:spAutoFit/>
          </a:bodyPr>
          <a:lstStyle/>
          <a:p>
            <a:pPr marL="214313" indent="-214313">
              <a:lnSpc>
                <a:spcPct val="110000"/>
              </a:lnSpc>
              <a:spcAft>
                <a:spcPts val="450"/>
              </a:spcAft>
              <a:buFont typeface="Arial"/>
              <a:buChar char="•"/>
            </a:pPr>
            <a:r>
              <a:rPr lang="en-AU" sz="1050" dirty="0">
                <a:solidFill>
                  <a:srgbClr val="151F6D"/>
                </a:solidFill>
                <a:latin typeface="Arial"/>
                <a:cs typeface="Arial"/>
              </a:rPr>
              <a:t>The Property Mediation process:</a:t>
            </a:r>
          </a:p>
          <a:p>
            <a:pPr>
              <a:lnSpc>
                <a:spcPct val="110000"/>
              </a:lnSpc>
              <a:spcAft>
                <a:spcPts val="450"/>
              </a:spcAft>
            </a:pPr>
            <a:endParaRPr lang="en-AU" sz="1050" dirty="0">
              <a:solidFill>
                <a:srgbClr val="000000"/>
              </a:solidFill>
              <a:latin typeface="Calibri" panose="020F0502020204030204"/>
              <a:cs typeface="Calibri" panose="020F0502020204030204"/>
            </a:endParaRPr>
          </a:p>
          <a:p>
            <a:pPr marL="557213" lvl="1" indent="-214313">
              <a:lnSpc>
                <a:spcPct val="110000"/>
              </a:lnSpc>
              <a:spcAft>
                <a:spcPts val="450"/>
              </a:spcAft>
              <a:buFont typeface="Arial"/>
              <a:buChar char="•"/>
            </a:pPr>
            <a:r>
              <a:rPr lang="en-AU" sz="1050" dirty="0">
                <a:solidFill>
                  <a:srgbClr val="151F6D"/>
                </a:solidFill>
                <a:latin typeface="Arial"/>
                <a:cs typeface="Arial"/>
              </a:rPr>
              <a:t>Developing an agreed asset and liability list</a:t>
            </a:r>
          </a:p>
          <a:p>
            <a:pPr lvl="1">
              <a:lnSpc>
                <a:spcPct val="110000"/>
              </a:lnSpc>
              <a:spcAft>
                <a:spcPts val="450"/>
              </a:spcAft>
            </a:pPr>
            <a:endParaRPr lang="en-AU" sz="1050" dirty="0">
              <a:solidFill>
                <a:srgbClr val="151F6D"/>
              </a:solidFill>
              <a:latin typeface="Arial"/>
              <a:cs typeface="Arial"/>
            </a:endParaRPr>
          </a:p>
          <a:p>
            <a:pPr marL="557213" lvl="1" indent="-214313">
              <a:lnSpc>
                <a:spcPct val="110000"/>
              </a:lnSpc>
              <a:spcAft>
                <a:spcPts val="450"/>
              </a:spcAft>
              <a:buFont typeface="Arial"/>
              <a:buChar char="•"/>
            </a:pPr>
            <a:r>
              <a:rPr lang="en-AU" sz="1050" dirty="0">
                <a:solidFill>
                  <a:srgbClr val="151F6D"/>
                </a:solidFill>
                <a:latin typeface="Arial"/>
                <a:cs typeface="Arial"/>
              </a:rPr>
              <a:t>Questions and clarifications on contributions and future needs</a:t>
            </a:r>
          </a:p>
          <a:p>
            <a:pPr lvl="1">
              <a:lnSpc>
                <a:spcPct val="110000"/>
              </a:lnSpc>
              <a:spcAft>
                <a:spcPts val="450"/>
              </a:spcAft>
            </a:pPr>
            <a:endParaRPr lang="en-AU" sz="1050" dirty="0">
              <a:solidFill>
                <a:srgbClr val="000000"/>
              </a:solidFill>
              <a:latin typeface="Calibri" panose="020F0502020204030204"/>
              <a:cs typeface="Calibri"/>
            </a:endParaRPr>
          </a:p>
          <a:p>
            <a:pPr marL="557213" lvl="1" indent="-214313">
              <a:lnSpc>
                <a:spcPct val="110000"/>
              </a:lnSpc>
              <a:spcAft>
                <a:spcPts val="450"/>
              </a:spcAft>
              <a:buFont typeface="Arial"/>
              <a:buChar char="•"/>
            </a:pPr>
            <a:r>
              <a:rPr lang="en-AU" sz="1050" dirty="0">
                <a:solidFill>
                  <a:srgbClr val="151F6D"/>
                </a:solidFill>
                <a:latin typeface="Arial"/>
                <a:cs typeface="Arial"/>
              </a:rPr>
              <a:t>Offers explored regarding to the split of the asset pool.</a:t>
            </a:r>
          </a:p>
          <a:p>
            <a:pPr lvl="1">
              <a:lnSpc>
                <a:spcPct val="110000"/>
              </a:lnSpc>
              <a:spcAft>
                <a:spcPts val="450"/>
              </a:spcAft>
            </a:pPr>
            <a:endParaRPr lang="en-AU" sz="1050" dirty="0">
              <a:solidFill>
                <a:srgbClr val="151F6D"/>
              </a:solidFill>
              <a:latin typeface="Arial"/>
              <a:cs typeface="Arial"/>
            </a:endParaRPr>
          </a:p>
          <a:p>
            <a:pPr marL="557213" lvl="1" indent="-214313">
              <a:lnSpc>
                <a:spcPct val="110000"/>
              </a:lnSpc>
              <a:spcAft>
                <a:spcPts val="450"/>
              </a:spcAft>
              <a:buFont typeface="Arial"/>
              <a:buChar char="•"/>
            </a:pPr>
            <a:r>
              <a:rPr lang="en-AU" sz="1050" dirty="0">
                <a:solidFill>
                  <a:srgbClr val="151F6D"/>
                </a:solidFill>
                <a:latin typeface="Arial"/>
                <a:cs typeface="Arial"/>
              </a:rPr>
              <a:t>When advice is needed.</a:t>
            </a:r>
          </a:p>
          <a:p>
            <a:pPr lvl="1">
              <a:lnSpc>
                <a:spcPct val="110000"/>
              </a:lnSpc>
              <a:spcAft>
                <a:spcPts val="450"/>
              </a:spcAft>
            </a:pPr>
            <a:endParaRPr lang="en-AU" sz="1050" dirty="0">
              <a:solidFill>
                <a:srgbClr val="151F6D"/>
              </a:solidFill>
              <a:latin typeface="Arial"/>
              <a:cs typeface="Arial"/>
            </a:endParaRPr>
          </a:p>
          <a:p>
            <a:pPr marL="557213" lvl="1" indent="-214313">
              <a:lnSpc>
                <a:spcPct val="110000"/>
              </a:lnSpc>
              <a:spcAft>
                <a:spcPts val="450"/>
              </a:spcAft>
              <a:buFont typeface="Arial"/>
              <a:buChar char="•"/>
            </a:pPr>
            <a:r>
              <a:rPr lang="en-AU" sz="1050" dirty="0">
                <a:solidFill>
                  <a:srgbClr val="151F6D"/>
                </a:solidFill>
                <a:latin typeface="Arial"/>
                <a:cs typeface="Arial"/>
              </a:rPr>
              <a:t>Agreements reached.</a:t>
            </a:r>
          </a:p>
          <a:p>
            <a:pPr lvl="1">
              <a:lnSpc>
                <a:spcPct val="110000"/>
              </a:lnSpc>
              <a:spcAft>
                <a:spcPts val="450"/>
              </a:spcAft>
            </a:pPr>
            <a:endParaRPr lang="en-AU" sz="1050" dirty="0">
              <a:solidFill>
                <a:srgbClr val="151F6D"/>
              </a:solidFill>
              <a:latin typeface="Arial"/>
              <a:cs typeface="Arial"/>
            </a:endParaRPr>
          </a:p>
          <a:p>
            <a:pPr marL="557213" lvl="1" indent="-214313">
              <a:lnSpc>
                <a:spcPct val="110000"/>
              </a:lnSpc>
              <a:spcAft>
                <a:spcPts val="450"/>
              </a:spcAft>
              <a:buFont typeface="Arial"/>
              <a:buChar char="•"/>
            </a:pPr>
            <a:r>
              <a:rPr lang="en-AU" sz="1050" dirty="0">
                <a:solidFill>
                  <a:srgbClr val="151F6D"/>
                </a:solidFill>
                <a:latin typeface="Arial"/>
                <a:cs typeface="Arial"/>
              </a:rPr>
              <a:t>Referrals made.</a:t>
            </a:r>
            <a:endParaRPr lang="en-AU" sz="1200" dirty="0">
              <a:solidFill>
                <a:srgbClr val="151F6D"/>
              </a:solidFill>
              <a:latin typeface="Arial"/>
              <a:cs typeface="Arial"/>
            </a:endParaRPr>
          </a:p>
        </p:txBody>
      </p:sp>
    </p:spTree>
    <p:extLst>
      <p:ext uri="{BB962C8B-B14F-4D97-AF65-F5344CB8AC3E}">
        <p14:creationId xmlns:p14="http://schemas.microsoft.com/office/powerpoint/2010/main" val="3628715389"/>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69A98C1-D447-4B4D-A540-2D0D3AE21348}"/>
              </a:ext>
            </a:extLst>
          </p:cNvPr>
          <p:cNvSpPr/>
          <p:nvPr/>
        </p:nvSpPr>
        <p:spPr>
          <a:xfrm>
            <a:off x="629842" y="1287875"/>
            <a:ext cx="5112281" cy="3731791"/>
          </a:xfrm>
          <a:prstGeom prst="rect">
            <a:avLst/>
          </a:prstGeom>
        </p:spPr>
        <p:txBody>
          <a:bodyPr wrap="square">
            <a:spAutoFit/>
          </a:bodyPr>
          <a:lstStyle/>
          <a:p>
            <a:pPr>
              <a:lnSpc>
                <a:spcPct val="150000"/>
              </a:lnSpc>
              <a:spcAft>
                <a:spcPts val="120"/>
              </a:spcAft>
            </a:pPr>
            <a:r>
              <a:rPr lang="en-AU" sz="1800" dirty="0">
                <a:latin typeface="Arial" panose="020B0604020202020204" pitchFamily="34" charset="0"/>
                <a:cs typeface="Arial" panose="020B0604020202020204" pitchFamily="34" charset="0"/>
              </a:rPr>
              <a:t>Children’s Contact Services are places that support families post-family separation.</a:t>
            </a:r>
          </a:p>
          <a:p>
            <a:pPr>
              <a:lnSpc>
                <a:spcPct val="150000"/>
              </a:lnSpc>
              <a:spcAft>
                <a:spcPts val="120"/>
              </a:spcAft>
            </a:pPr>
            <a:r>
              <a:rPr lang="en-AU" sz="1800" dirty="0">
                <a:latin typeface="Arial" panose="020B0604020202020204" pitchFamily="34" charset="0"/>
                <a:cs typeface="Arial" panose="020B0604020202020204" pitchFamily="34" charset="0"/>
              </a:rPr>
              <a:t>Children</a:t>
            </a:r>
            <a:r>
              <a:rPr lang="en-AU" sz="1800" b="1" dirty="0">
                <a:latin typeface="Arial" panose="020B0604020202020204" pitchFamily="34" charset="0"/>
                <a:cs typeface="Arial" panose="020B0604020202020204" pitchFamily="34" charset="0"/>
              </a:rPr>
              <a:t> </a:t>
            </a:r>
            <a:r>
              <a:rPr lang="en-AU" sz="1800" dirty="0">
                <a:latin typeface="Arial" panose="020B0604020202020204" pitchFamily="34" charset="0"/>
                <a:cs typeface="Arial" panose="020B0604020202020204" pitchFamily="34" charset="0"/>
              </a:rPr>
              <a:t>can have safe and supported supervised visits and facilitated changeovers with parents and family members. </a:t>
            </a:r>
          </a:p>
          <a:p>
            <a:pPr>
              <a:lnSpc>
                <a:spcPct val="150000"/>
              </a:lnSpc>
              <a:spcAft>
                <a:spcPts val="120"/>
              </a:spcAft>
            </a:pPr>
            <a:r>
              <a:rPr lang="en-AU" sz="1800" b="1" dirty="0">
                <a:latin typeface="Arial" panose="020B0604020202020204" pitchFamily="34" charset="0"/>
                <a:cs typeface="Arial" panose="020B0604020202020204" pitchFamily="34" charset="0"/>
              </a:rPr>
              <a:t>Children, parents and family </a:t>
            </a:r>
            <a:r>
              <a:rPr lang="en-AU" sz="1800" dirty="0">
                <a:latin typeface="Arial" panose="020B0604020202020204" pitchFamily="34" charset="0"/>
                <a:cs typeface="Arial" panose="020B0604020202020204" pitchFamily="34" charset="0"/>
              </a:rPr>
              <a:t>members may also be referred to other services that will support their well-being during their time with us.</a:t>
            </a:r>
            <a:endParaRPr lang="en-US" sz="1800" dirty="0">
              <a:latin typeface="Arial" panose="020B0604020202020204" pitchFamily="34" charset="0"/>
              <a:cs typeface="Arial" panose="020B0604020202020204" pitchFamily="34" charset="0"/>
            </a:endParaRPr>
          </a:p>
          <a:p>
            <a:endParaRPr lang="en-US" sz="1800" b="1" dirty="0"/>
          </a:p>
        </p:txBody>
      </p:sp>
      <p:sp>
        <p:nvSpPr>
          <p:cNvPr id="2" name="Title 1">
            <a:extLst>
              <a:ext uri="{FF2B5EF4-FFF2-40B4-BE49-F238E27FC236}">
                <a16:creationId xmlns:a16="http://schemas.microsoft.com/office/drawing/2014/main" id="{6B0202CC-6CF8-D708-3A29-8AD832DB27A7}"/>
              </a:ext>
            </a:extLst>
          </p:cNvPr>
          <p:cNvSpPr>
            <a:spLocks noGrp="1"/>
          </p:cNvSpPr>
          <p:nvPr>
            <p:ph type="title"/>
          </p:nvPr>
        </p:nvSpPr>
        <p:spPr>
          <a:xfrm>
            <a:off x="629842" y="171697"/>
            <a:ext cx="7610889" cy="745435"/>
          </a:xfrm>
        </p:spPr>
        <p:txBody>
          <a:bodyPr>
            <a:noAutofit/>
          </a:bodyPr>
          <a:lstStyle/>
          <a:p>
            <a:r>
              <a:rPr lang="en-US" sz="2400" dirty="0"/>
              <a:t>About Children’s Contact Services</a:t>
            </a:r>
          </a:p>
        </p:txBody>
      </p:sp>
      <p:pic>
        <p:nvPicPr>
          <p:cNvPr id="3" name="Picture 2" descr="A picture containing vector graphics&#10;&#10;Description automatically generated">
            <a:extLst>
              <a:ext uri="{FF2B5EF4-FFF2-40B4-BE49-F238E27FC236}">
                <a16:creationId xmlns:a16="http://schemas.microsoft.com/office/drawing/2014/main" id="{8200D35E-AC75-90B4-D5F0-21C74E08E6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0721" y="1635071"/>
            <a:ext cx="3119193" cy="2233797"/>
          </a:xfrm>
          <a:prstGeom prst="rect">
            <a:avLst/>
          </a:prstGeom>
        </p:spPr>
      </p:pic>
    </p:spTree>
    <p:extLst>
      <p:ext uri="{BB962C8B-B14F-4D97-AF65-F5344CB8AC3E}">
        <p14:creationId xmlns:p14="http://schemas.microsoft.com/office/powerpoint/2010/main" val="31795227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53D00-AF61-D84E-9FAC-E20D17C0840A}"/>
              </a:ext>
            </a:extLst>
          </p:cNvPr>
          <p:cNvSpPr>
            <a:spLocks noGrp="1"/>
          </p:cNvSpPr>
          <p:nvPr>
            <p:ph type="title"/>
          </p:nvPr>
        </p:nvSpPr>
        <p:spPr>
          <a:xfrm>
            <a:off x="628650" y="1261960"/>
            <a:ext cx="7886700" cy="375047"/>
          </a:xfrm>
        </p:spPr>
        <p:txBody>
          <a:bodyPr/>
          <a:lstStyle/>
          <a:p>
            <a:r>
              <a:rPr lang="en-AU" dirty="0">
                <a:latin typeface="Arial"/>
                <a:cs typeface="Arial"/>
              </a:rPr>
              <a:t>What Is Supervised Contact?</a:t>
            </a:r>
            <a:endParaRPr lang="en-US" dirty="0"/>
          </a:p>
        </p:txBody>
      </p:sp>
      <p:sp>
        <p:nvSpPr>
          <p:cNvPr id="4" name="Content Placeholder 3">
            <a:extLst>
              <a:ext uri="{FF2B5EF4-FFF2-40B4-BE49-F238E27FC236}">
                <a16:creationId xmlns:a16="http://schemas.microsoft.com/office/drawing/2014/main" id="{BEE05A65-DDDB-9DB3-DAF3-AE09D79B6CE5}"/>
              </a:ext>
            </a:extLst>
          </p:cNvPr>
          <p:cNvSpPr>
            <a:spLocks noGrp="1"/>
          </p:cNvSpPr>
          <p:nvPr>
            <p:ph sz="half" idx="1"/>
          </p:nvPr>
        </p:nvSpPr>
        <p:spPr>
          <a:xfrm>
            <a:off x="628651" y="1755484"/>
            <a:ext cx="7996157" cy="3263504"/>
          </a:xfrm>
        </p:spPr>
        <p:txBody>
          <a:bodyPr>
            <a:noAutofit/>
          </a:bodyPr>
          <a:lstStyle/>
          <a:p>
            <a:pPr>
              <a:lnSpc>
                <a:spcPct val="100000"/>
              </a:lnSpc>
              <a:spcAft>
                <a:spcPts val="120"/>
              </a:spcAft>
            </a:pPr>
            <a:r>
              <a:rPr lang="en-AU" sz="1600" dirty="0"/>
              <a:t>A trained Contact Worker being present at all times </a:t>
            </a:r>
            <a:r>
              <a:rPr lang="en-AU" sz="1600" b="0" dirty="0"/>
              <a:t>when contact occurs between a parent and their child.</a:t>
            </a:r>
          </a:p>
          <a:p>
            <a:pPr>
              <a:lnSpc>
                <a:spcPct val="100000"/>
              </a:lnSpc>
              <a:spcAft>
                <a:spcPts val="120"/>
              </a:spcAft>
            </a:pPr>
            <a:r>
              <a:rPr lang="en-AU" sz="1600" b="0" dirty="0"/>
              <a:t>It may be court ordered or be the result of an agreement/Parenting Plan between the parents.</a:t>
            </a:r>
          </a:p>
          <a:p>
            <a:pPr>
              <a:lnSpc>
                <a:spcPct val="100000"/>
              </a:lnSpc>
              <a:spcAft>
                <a:spcPts val="120"/>
              </a:spcAft>
            </a:pPr>
            <a:r>
              <a:rPr lang="en-AU" sz="1600" b="0" dirty="0"/>
              <a:t>Common reasons for supervised contact might include family violence, mental ill health, drug/alcohol misuse or re-establishment of parent/child relationship.</a:t>
            </a:r>
          </a:p>
          <a:p>
            <a:pPr>
              <a:lnSpc>
                <a:spcPct val="100000"/>
              </a:lnSpc>
              <a:spcAft>
                <a:spcPts val="120"/>
              </a:spcAft>
            </a:pPr>
            <a:r>
              <a:rPr lang="en-AU" sz="1600" dirty="0"/>
              <a:t>The role of the Contact Worker </a:t>
            </a:r>
            <a:r>
              <a:rPr lang="en-AU" sz="1600" b="0" dirty="0"/>
              <a:t>is to support the contact and intervene where necessary to safeguard the interests of the child.</a:t>
            </a:r>
          </a:p>
          <a:p>
            <a:pPr>
              <a:lnSpc>
                <a:spcPct val="100000"/>
              </a:lnSpc>
              <a:spcAft>
                <a:spcPts val="120"/>
              </a:spcAft>
            </a:pPr>
            <a:r>
              <a:rPr lang="en-AU" sz="1600" dirty="0"/>
              <a:t>The Contact Worker makes observational notes </a:t>
            </a:r>
            <a:r>
              <a:rPr lang="en-AU" sz="1600" b="0" dirty="0"/>
              <a:t>that may be provided to the Court in Family Law Proceedings</a:t>
            </a:r>
          </a:p>
          <a:p>
            <a:pPr marL="0" indent="0">
              <a:lnSpc>
                <a:spcPct val="100000"/>
              </a:lnSpc>
              <a:spcAft>
                <a:spcPts val="120"/>
              </a:spcAft>
              <a:buNone/>
            </a:pPr>
            <a:endParaRPr lang="en-AU" sz="1600" b="0" dirty="0"/>
          </a:p>
          <a:p>
            <a:pPr>
              <a:lnSpc>
                <a:spcPct val="100000"/>
              </a:lnSpc>
            </a:pPr>
            <a:endParaRPr lang="en-US" sz="1600" b="0" dirty="0"/>
          </a:p>
        </p:txBody>
      </p:sp>
    </p:spTree>
    <p:extLst>
      <p:ext uri="{BB962C8B-B14F-4D97-AF65-F5344CB8AC3E}">
        <p14:creationId xmlns:p14="http://schemas.microsoft.com/office/powerpoint/2010/main" val="1628858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E90A33-23DB-6AB0-686F-CD1BEF3CD6BC}"/>
              </a:ext>
            </a:extLst>
          </p:cNvPr>
          <p:cNvSpPr/>
          <p:nvPr/>
        </p:nvSpPr>
        <p:spPr>
          <a:xfrm>
            <a:off x="4866468" y="1764220"/>
            <a:ext cx="4277532" cy="33792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8CD1FEC-FF2C-E2BC-7947-1DE45F09DFDF}"/>
              </a:ext>
            </a:extLst>
          </p:cNvPr>
          <p:cNvSpPr>
            <a:spLocks noGrp="1"/>
          </p:cNvSpPr>
          <p:nvPr>
            <p:ph type="title"/>
          </p:nvPr>
        </p:nvSpPr>
        <p:spPr>
          <a:xfrm>
            <a:off x="628650" y="1237041"/>
            <a:ext cx="7886700" cy="375047"/>
          </a:xfrm>
        </p:spPr>
        <p:txBody>
          <a:bodyPr anchor="ctr">
            <a:normAutofit/>
          </a:bodyPr>
          <a:lstStyle/>
          <a:p>
            <a:r>
              <a:rPr lang="en-AU" sz="2000" dirty="0"/>
              <a:t>What is Change over?</a:t>
            </a:r>
            <a:endParaRPr lang="en-US" sz="2000" dirty="0"/>
          </a:p>
        </p:txBody>
      </p:sp>
      <p:sp>
        <p:nvSpPr>
          <p:cNvPr id="12" name="Content Placeholder 11">
            <a:extLst>
              <a:ext uri="{FF2B5EF4-FFF2-40B4-BE49-F238E27FC236}">
                <a16:creationId xmlns:a16="http://schemas.microsoft.com/office/drawing/2014/main" id="{000CD3E9-FDC4-4F86-B333-60786CD65BE3}"/>
              </a:ext>
            </a:extLst>
          </p:cNvPr>
          <p:cNvSpPr>
            <a:spLocks noGrp="1"/>
          </p:cNvSpPr>
          <p:nvPr>
            <p:ph sz="half" idx="13"/>
          </p:nvPr>
        </p:nvSpPr>
        <p:spPr>
          <a:xfrm>
            <a:off x="689677" y="1764219"/>
            <a:ext cx="5494148" cy="3179740"/>
          </a:xfrm>
        </p:spPr>
        <p:txBody>
          <a:bodyPr>
            <a:normAutofit fontScale="85000" lnSpcReduction="20000"/>
          </a:bodyPr>
          <a:lstStyle/>
          <a:p>
            <a:pPr>
              <a:lnSpc>
                <a:spcPct val="120000"/>
              </a:lnSpc>
            </a:pPr>
            <a:r>
              <a:rPr lang="en-AU" sz="1600" b="0" dirty="0"/>
              <a:t>Supervised change-over involves a trained Contact Worker assisting with the changeover of children between the separated parents.</a:t>
            </a:r>
          </a:p>
          <a:p>
            <a:pPr>
              <a:lnSpc>
                <a:spcPct val="120000"/>
              </a:lnSpc>
            </a:pPr>
            <a:r>
              <a:rPr lang="en-AU" sz="1600" b="0" dirty="0"/>
              <a:t>Conflict can occur when the child is being transitioned between the care of parents and using the CCS to help manage things can reduce stress for all family members.</a:t>
            </a:r>
          </a:p>
          <a:p>
            <a:pPr>
              <a:lnSpc>
                <a:spcPct val="120000"/>
              </a:lnSpc>
            </a:pPr>
            <a:r>
              <a:rPr lang="en-AU" sz="1600" b="0" dirty="0"/>
              <a:t>Changeovers may be court-ordered or be the result of an agreement/Parenting Plan between the Parents.</a:t>
            </a:r>
          </a:p>
          <a:p>
            <a:pPr>
              <a:lnSpc>
                <a:spcPct val="120000"/>
              </a:lnSpc>
            </a:pPr>
            <a:r>
              <a:rPr lang="en-AU" sz="1600" b="0" dirty="0"/>
              <a:t>Parents generally do not need to have any contact with each other</a:t>
            </a:r>
          </a:p>
          <a:p>
            <a:pPr>
              <a:lnSpc>
                <a:spcPct val="120000"/>
              </a:lnSpc>
            </a:pPr>
            <a:r>
              <a:rPr lang="en-AU" sz="1600" b="0" dirty="0"/>
              <a:t>Staff will write observational notes about the changeover that can be provided in family law proceedings.</a:t>
            </a:r>
          </a:p>
        </p:txBody>
      </p:sp>
      <p:pic>
        <p:nvPicPr>
          <p:cNvPr id="6" name="Picture 5" descr="A picture containing orange&#10;&#10;Description automatically generated">
            <a:extLst>
              <a:ext uri="{FF2B5EF4-FFF2-40B4-BE49-F238E27FC236}">
                <a16:creationId xmlns:a16="http://schemas.microsoft.com/office/drawing/2014/main" id="{3575AD5F-956D-A4A6-1B96-174CAE1B27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7811" y="1117344"/>
            <a:ext cx="2606086" cy="3669191"/>
          </a:xfrm>
          <a:prstGeom prst="rect">
            <a:avLst/>
          </a:prstGeom>
        </p:spPr>
      </p:pic>
    </p:spTree>
    <p:extLst>
      <p:ext uri="{BB962C8B-B14F-4D97-AF65-F5344CB8AC3E}">
        <p14:creationId xmlns:p14="http://schemas.microsoft.com/office/powerpoint/2010/main" val="1661802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E2AEF-41BB-B895-1389-1BC4F41768DB}"/>
              </a:ext>
            </a:extLst>
          </p:cNvPr>
          <p:cNvSpPr>
            <a:spLocks noGrp="1"/>
          </p:cNvSpPr>
          <p:nvPr>
            <p:ph type="title"/>
          </p:nvPr>
        </p:nvSpPr>
        <p:spPr/>
        <p:txBody>
          <a:bodyPr>
            <a:normAutofit/>
          </a:bodyPr>
          <a:lstStyle/>
          <a:p>
            <a:r>
              <a:rPr lang="en-US" sz="2400" dirty="0"/>
              <a:t>Safe. Neutral. Child-focused. </a:t>
            </a:r>
          </a:p>
        </p:txBody>
      </p:sp>
      <p:sp>
        <p:nvSpPr>
          <p:cNvPr id="3" name="Content Placeholder 2">
            <a:extLst>
              <a:ext uri="{FF2B5EF4-FFF2-40B4-BE49-F238E27FC236}">
                <a16:creationId xmlns:a16="http://schemas.microsoft.com/office/drawing/2014/main" id="{9F3C5EF2-4B72-BC50-1FCA-565C59D55E59}"/>
              </a:ext>
            </a:extLst>
          </p:cNvPr>
          <p:cNvSpPr>
            <a:spLocks noGrp="1"/>
          </p:cNvSpPr>
          <p:nvPr>
            <p:ph sz="quarter" idx="4"/>
          </p:nvPr>
        </p:nvSpPr>
        <p:spPr>
          <a:xfrm>
            <a:off x="4827933" y="1202637"/>
            <a:ext cx="3968198" cy="2919913"/>
          </a:xfrm>
        </p:spPr>
        <p:txBody>
          <a:bodyPr>
            <a:normAutofit lnSpcReduction="10000"/>
          </a:bodyPr>
          <a:lstStyle/>
          <a:p>
            <a:pPr>
              <a:lnSpc>
                <a:spcPct val="150000"/>
              </a:lnSpc>
            </a:pPr>
            <a:r>
              <a:rPr lang="en-AU" b="0" dirty="0">
                <a:latin typeface="Arial" panose="020B0604020202020204" pitchFamily="34" charset="0"/>
                <a:cs typeface="Arial" panose="020B0604020202020204" pitchFamily="34" charset="0"/>
              </a:rPr>
              <a:t>Affordable</a:t>
            </a:r>
          </a:p>
          <a:p>
            <a:pPr>
              <a:lnSpc>
                <a:spcPct val="150000"/>
              </a:lnSpc>
            </a:pPr>
            <a:r>
              <a:rPr lang="en-AU" b="0" dirty="0">
                <a:latin typeface="Arial" panose="020B0604020202020204" pitchFamily="34" charset="0"/>
                <a:cs typeface="Arial" panose="020B0604020202020204" pitchFamily="34" charset="0"/>
              </a:rPr>
              <a:t>Minimal wait time, flexible timings (including weekends)</a:t>
            </a:r>
          </a:p>
          <a:p>
            <a:pPr>
              <a:lnSpc>
                <a:spcPct val="150000"/>
              </a:lnSpc>
            </a:pPr>
            <a:r>
              <a:rPr lang="en-AU" b="0" dirty="0">
                <a:latin typeface="Arial" panose="020B0604020202020204" pitchFamily="34" charset="0"/>
                <a:cs typeface="Arial" panose="020B0604020202020204" pitchFamily="34" charset="0"/>
              </a:rPr>
              <a:t>Child-focused</a:t>
            </a:r>
          </a:p>
          <a:p>
            <a:pPr>
              <a:lnSpc>
                <a:spcPct val="150000"/>
              </a:lnSpc>
            </a:pPr>
            <a:r>
              <a:rPr lang="en-AU" b="0" dirty="0">
                <a:latin typeface="Arial" panose="020B0604020202020204" pitchFamily="34" charset="0"/>
                <a:cs typeface="Arial" panose="020B0604020202020204" pitchFamily="34" charset="0"/>
              </a:rPr>
              <a:t>Safe and facilitative environment</a:t>
            </a:r>
          </a:p>
          <a:p>
            <a:pPr>
              <a:lnSpc>
                <a:spcPct val="150000"/>
              </a:lnSpc>
            </a:pPr>
            <a:r>
              <a:rPr lang="en-AU" b="0" dirty="0">
                <a:latin typeface="Arial" panose="020B0604020202020204" pitchFamily="34" charset="0"/>
                <a:cs typeface="Arial" panose="020B0604020202020204" pitchFamily="34" charset="0"/>
              </a:rPr>
              <a:t>Access to parenting programs</a:t>
            </a:r>
          </a:p>
          <a:p>
            <a:pPr marL="0" indent="0">
              <a:lnSpc>
                <a:spcPct val="150000"/>
              </a:lnSpc>
              <a:buNone/>
            </a:pPr>
            <a:endParaRPr lang="en-US" b="0" dirty="0">
              <a:latin typeface="Arial" panose="020B0604020202020204" pitchFamily="34" charset="0"/>
              <a:cs typeface="Arial" panose="020B0604020202020204" pitchFamily="34" charset="0"/>
            </a:endParaRPr>
          </a:p>
          <a:p>
            <a:endParaRPr lang="en-US" b="0" dirty="0"/>
          </a:p>
          <a:p>
            <a:pPr marL="0" indent="0">
              <a:buNone/>
            </a:pPr>
            <a:endParaRPr lang="en-US" dirty="0"/>
          </a:p>
        </p:txBody>
      </p:sp>
      <p:pic>
        <p:nvPicPr>
          <p:cNvPr id="5" name="Picture 4" descr="A group of kids&#10;&#10;Description automatically generated with low confidence">
            <a:extLst>
              <a:ext uri="{FF2B5EF4-FFF2-40B4-BE49-F238E27FC236}">
                <a16:creationId xmlns:a16="http://schemas.microsoft.com/office/drawing/2014/main" id="{82F28121-A470-51AE-8AC8-74BB3F061B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216" y="1294002"/>
            <a:ext cx="4007704" cy="3580216"/>
          </a:xfrm>
          <a:prstGeom prst="rect">
            <a:avLst/>
          </a:prstGeom>
        </p:spPr>
      </p:pic>
    </p:spTree>
    <p:extLst>
      <p:ext uri="{BB962C8B-B14F-4D97-AF65-F5344CB8AC3E}">
        <p14:creationId xmlns:p14="http://schemas.microsoft.com/office/powerpoint/2010/main" val="143987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F31ACE1-F459-6C80-3748-C923C0CD5FDC}"/>
              </a:ext>
            </a:extLst>
          </p:cNvPr>
          <p:cNvSpPr>
            <a:spLocks noGrp="1"/>
          </p:cNvSpPr>
          <p:nvPr>
            <p:ph type="title"/>
          </p:nvPr>
        </p:nvSpPr>
        <p:spPr>
          <a:xfrm>
            <a:off x="628650" y="1257476"/>
            <a:ext cx="7886700" cy="375047"/>
          </a:xfrm>
        </p:spPr>
        <p:txBody>
          <a:bodyPr/>
          <a:lstStyle/>
          <a:p>
            <a:r>
              <a:rPr lang="en-US" dirty="0">
                <a:latin typeface="Arial" panose="020B0604020202020204" pitchFamily="34" charset="0"/>
                <a:cs typeface="Arial" panose="020B0604020202020204" pitchFamily="34" charset="0"/>
              </a:rPr>
              <a:t>Service Delivery</a:t>
            </a:r>
            <a:endParaRPr lang="en-US" dirty="0"/>
          </a:p>
        </p:txBody>
      </p:sp>
      <p:sp>
        <p:nvSpPr>
          <p:cNvPr id="7" name="Content Placeholder 3">
            <a:extLst>
              <a:ext uri="{FF2B5EF4-FFF2-40B4-BE49-F238E27FC236}">
                <a16:creationId xmlns:a16="http://schemas.microsoft.com/office/drawing/2014/main" id="{C1A3F632-5BBB-919A-BAE0-6EDA86541F23}"/>
              </a:ext>
            </a:extLst>
          </p:cNvPr>
          <p:cNvSpPr>
            <a:spLocks noGrp="1"/>
          </p:cNvSpPr>
          <p:nvPr>
            <p:ph sz="half" idx="1"/>
          </p:nvPr>
        </p:nvSpPr>
        <p:spPr>
          <a:xfrm>
            <a:off x="657224" y="1743250"/>
            <a:ext cx="5224383" cy="3263504"/>
          </a:xfrm>
        </p:spPr>
        <p:txBody>
          <a:bodyPr>
            <a:normAutofit/>
          </a:bodyPr>
          <a:lstStyle/>
          <a:p>
            <a:r>
              <a:rPr lang="en-AU" b="0" dirty="0">
                <a:latin typeface="Arial" panose="020B0604020202020204" pitchFamily="34" charset="0"/>
                <a:cs typeface="Arial" panose="020B0604020202020204" pitchFamily="34" charset="0"/>
              </a:rPr>
              <a:t>Contact Visits/Changeovers are scheduled at a suitable time for the family.</a:t>
            </a:r>
          </a:p>
          <a:p>
            <a:r>
              <a:rPr lang="en-AU" b="0" dirty="0">
                <a:latin typeface="Arial" panose="020B0604020202020204" pitchFamily="34" charset="0"/>
                <a:cs typeface="Arial" panose="020B0604020202020204" pitchFamily="34" charset="0"/>
              </a:rPr>
              <a:t>Most families attend fortnightly.</a:t>
            </a:r>
          </a:p>
          <a:p>
            <a:r>
              <a:rPr lang="en-AU" b="0" dirty="0">
                <a:latin typeface="Arial" panose="020B0604020202020204" pitchFamily="34" charset="0"/>
                <a:cs typeface="Arial" panose="020B0604020202020204" pitchFamily="34" charset="0"/>
              </a:rPr>
              <a:t>Contact Services encourage families to work towards other arrangements where this is safe-  this allows new families to benefit from the service.</a:t>
            </a:r>
          </a:p>
          <a:p>
            <a:r>
              <a:rPr lang="en-AU" b="0" dirty="0">
                <a:latin typeface="Arial" panose="020B0604020202020204" pitchFamily="34" charset="0"/>
                <a:cs typeface="Arial" panose="020B0604020202020204" pitchFamily="34" charset="0"/>
              </a:rPr>
              <a:t>We complete factual reports to assist Parents and the Family Court to make informed decisions regarding future arrangements for children.</a:t>
            </a:r>
          </a:p>
        </p:txBody>
      </p:sp>
      <p:pic>
        <p:nvPicPr>
          <p:cNvPr id="2" name="Picture 1">
            <a:extLst>
              <a:ext uri="{FF2B5EF4-FFF2-40B4-BE49-F238E27FC236}">
                <a16:creationId xmlns:a16="http://schemas.microsoft.com/office/drawing/2014/main" id="{91D228FC-4A6D-753B-B234-245EC21CDDB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977" b="92636" l="10000" r="90000">
                        <a14:foregroundMark x1="39706" y1="10659" x2="62353" y2="10465"/>
                        <a14:foregroundMark x1="20588" y1="86822" x2="22941" y2="92442"/>
                        <a14:foregroundMark x1="32941" y1="91473" x2="37059" y2="92442"/>
                        <a14:foregroundMark x1="55588" y1="91279" x2="46765" y2="92636"/>
                        <a14:foregroundMark x1="63235" y1="92636" x2="68235" y2="90698"/>
                        <a14:foregroundMark x1="45882" y1="6977" x2="62647" y2="7752"/>
                      </a14:backgroundRemoval>
                    </a14:imgEffect>
                  </a14:imgLayer>
                </a14:imgProps>
              </a:ext>
              <a:ext uri="{28A0092B-C50C-407E-A947-70E740481C1C}">
                <a14:useLocalDpi xmlns:a14="http://schemas.microsoft.com/office/drawing/2010/main" val="0"/>
              </a:ext>
            </a:extLst>
          </a:blip>
          <a:stretch>
            <a:fillRect/>
          </a:stretch>
        </p:blipFill>
        <p:spPr>
          <a:xfrm>
            <a:off x="6222570" y="584080"/>
            <a:ext cx="1575355" cy="2390833"/>
          </a:xfrm>
          <a:prstGeom prst="rect">
            <a:avLst/>
          </a:prstGeom>
        </p:spPr>
      </p:pic>
      <p:pic>
        <p:nvPicPr>
          <p:cNvPr id="3" name="Picture 2" descr="A picture containing person&#10;&#10;Description automatically generated">
            <a:extLst>
              <a:ext uri="{FF2B5EF4-FFF2-40B4-BE49-F238E27FC236}">
                <a16:creationId xmlns:a16="http://schemas.microsoft.com/office/drawing/2014/main" id="{C3758D3A-2D2B-1D2E-9E49-0F20D77CA63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789913" y="2991367"/>
            <a:ext cx="1696963" cy="2026071"/>
          </a:xfrm>
          <a:prstGeom prst="rect">
            <a:avLst/>
          </a:prstGeom>
        </p:spPr>
      </p:pic>
      <p:pic>
        <p:nvPicPr>
          <p:cNvPr id="4" name="Picture 3" descr="Two people&#10;&#10;Description automatically generated with low confidence">
            <a:extLst>
              <a:ext uri="{FF2B5EF4-FFF2-40B4-BE49-F238E27FC236}">
                <a16:creationId xmlns:a16="http://schemas.microsoft.com/office/drawing/2014/main" id="{7F41D539-D600-4AFA-6663-9C550969151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536" b="89691" l="3185" r="89809">
                        <a14:foregroundMark x1="21019" y1="10567" x2="36624" y2="10825"/>
                        <a14:foregroundMark x1="9873" y1="38918" x2="3185" y2="62113"/>
                        <a14:foregroundMark x1="3185" y1="62113" x2="9554" y2="62371"/>
                        <a14:foregroundMark x1="21338" y1="10052" x2="32803" y2="9536"/>
                      </a14:backgroundRemoval>
                    </a14:imgEffect>
                  </a14:imgLayer>
                </a14:imgProps>
              </a:ext>
              <a:ext uri="{28A0092B-C50C-407E-A947-70E740481C1C}">
                <a14:useLocalDpi xmlns:a14="http://schemas.microsoft.com/office/drawing/2010/main" val="0"/>
              </a:ext>
            </a:extLst>
          </a:blip>
          <a:stretch>
            <a:fillRect/>
          </a:stretch>
        </p:blipFill>
        <p:spPr>
          <a:xfrm>
            <a:off x="7486876" y="2462537"/>
            <a:ext cx="1696964" cy="2096885"/>
          </a:xfrm>
          <a:prstGeom prst="rect">
            <a:avLst/>
          </a:prstGeom>
        </p:spPr>
      </p:pic>
    </p:spTree>
    <p:extLst>
      <p:ext uri="{BB962C8B-B14F-4D97-AF65-F5344CB8AC3E}">
        <p14:creationId xmlns:p14="http://schemas.microsoft.com/office/powerpoint/2010/main" val="3246106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E5A10D2-F78C-8470-2581-99D3549EA516}"/>
              </a:ext>
            </a:extLst>
          </p:cNvPr>
          <p:cNvSpPr>
            <a:spLocks noGrp="1"/>
          </p:cNvSpPr>
          <p:nvPr>
            <p:ph sz="half" idx="1"/>
          </p:nvPr>
        </p:nvSpPr>
        <p:spPr>
          <a:xfrm>
            <a:off x="657225" y="1743250"/>
            <a:ext cx="7886700" cy="3263504"/>
          </a:xfrm>
        </p:spPr>
        <p:txBody>
          <a:bodyPr>
            <a:noAutofit/>
          </a:bodyPr>
          <a:lstStyle/>
          <a:p>
            <a:pPr marL="0" indent="0">
              <a:lnSpc>
                <a:spcPct val="100000"/>
              </a:lnSpc>
              <a:buNone/>
            </a:pPr>
            <a:r>
              <a:rPr lang="en-AU" sz="1600" b="0" dirty="0"/>
              <a:t>Parents, a Lawyer or an Organisation can contact the local CCS for information.</a:t>
            </a:r>
            <a:endParaRPr lang="en-US" sz="1600" b="0" dirty="0"/>
          </a:p>
          <a:p>
            <a:pPr>
              <a:lnSpc>
                <a:spcPct val="100000"/>
              </a:lnSpc>
            </a:pPr>
            <a:r>
              <a:rPr lang="en-US" sz="1600" b="0" dirty="0"/>
              <a:t>The service requires application forms from BOTH parents to proceed to the Intake and Assessment stage.</a:t>
            </a:r>
          </a:p>
          <a:p>
            <a:pPr>
              <a:lnSpc>
                <a:spcPct val="100000"/>
              </a:lnSpc>
            </a:pPr>
            <a:r>
              <a:rPr lang="en-US" sz="1600" b="0" dirty="0"/>
              <a:t>The Assessment stage involves an interview with both Parents and an explanation of the Service Agreement.</a:t>
            </a:r>
          </a:p>
          <a:p>
            <a:pPr>
              <a:lnSpc>
                <a:spcPct val="100000"/>
              </a:lnSpc>
            </a:pPr>
            <a:r>
              <a:rPr lang="en-US" sz="1600" b="0" dirty="0"/>
              <a:t>The Assessment stage involves a consideration of risk to ensure we can deliver a safe service for everyone.</a:t>
            </a:r>
          </a:p>
          <a:p>
            <a:pPr>
              <a:lnSpc>
                <a:spcPct val="100000"/>
              </a:lnSpc>
            </a:pPr>
            <a:r>
              <a:rPr lang="en-US" sz="1600" b="0" dirty="0"/>
              <a:t>A child orientation occurs on site and workers are trained to gather and respect the views of the child.</a:t>
            </a:r>
          </a:p>
          <a:p>
            <a:pPr marL="457189" indent="-457189">
              <a:lnSpc>
                <a:spcPct val="100000"/>
              </a:lnSpc>
              <a:buFont typeface="+mj-lt"/>
              <a:buAutoNum type="arabicPeriod"/>
            </a:pPr>
            <a:endParaRPr lang="en-US" sz="1400" b="0" dirty="0"/>
          </a:p>
          <a:p>
            <a:pPr marL="457189" indent="-457189">
              <a:lnSpc>
                <a:spcPct val="100000"/>
              </a:lnSpc>
              <a:buFont typeface="+mj-lt"/>
              <a:buAutoNum type="arabicPeriod"/>
            </a:pPr>
            <a:endParaRPr lang="en-US" sz="1400" b="0" dirty="0"/>
          </a:p>
          <a:p>
            <a:pPr>
              <a:lnSpc>
                <a:spcPct val="100000"/>
              </a:lnSpc>
            </a:pPr>
            <a:endParaRPr lang="en-US" sz="1400" b="0" dirty="0"/>
          </a:p>
        </p:txBody>
      </p:sp>
      <p:sp>
        <p:nvSpPr>
          <p:cNvPr id="17" name="Title 1">
            <a:extLst>
              <a:ext uri="{FF2B5EF4-FFF2-40B4-BE49-F238E27FC236}">
                <a16:creationId xmlns:a16="http://schemas.microsoft.com/office/drawing/2014/main" id="{6680562D-DB50-2348-87FD-D6DADF39F697}"/>
              </a:ext>
            </a:extLst>
          </p:cNvPr>
          <p:cNvSpPr>
            <a:spLocks noGrp="1"/>
          </p:cNvSpPr>
          <p:nvPr>
            <p:ph type="title"/>
          </p:nvPr>
        </p:nvSpPr>
        <p:spPr>
          <a:xfrm>
            <a:off x="628650" y="1257476"/>
            <a:ext cx="7886700" cy="375047"/>
          </a:xfrm>
        </p:spPr>
        <p:txBody>
          <a:bodyPr/>
          <a:lstStyle/>
          <a:p>
            <a:pPr lvl="1">
              <a:lnSpc>
                <a:spcPct val="150000"/>
              </a:lnSpc>
              <a:defRPr/>
            </a:pPr>
            <a:r>
              <a:rPr lang="en-AU" sz="2400" dirty="0">
                <a:solidFill>
                  <a:srgbClr val="F3736D"/>
                </a:solidFill>
                <a:latin typeface="Arial" panose="020B0604020202020204" pitchFamily="34" charset="0"/>
                <a:cs typeface="Arial" panose="020B0604020202020204" pitchFamily="34" charset="0"/>
              </a:rPr>
              <a:t>Referral and Intake Process</a:t>
            </a:r>
            <a:endParaRPr lang="en-ID" sz="2400" kern="1200" dirty="0">
              <a:solidFill>
                <a:srgbClr val="F3736D"/>
              </a:solidFill>
              <a:latin typeface="Arial" panose="020B0604020202020204" pitchFamily="34" charset="0"/>
              <a:ea typeface="Lato" panose="020F0502020204030203" pitchFamily="34" charset="0"/>
              <a:cs typeface="Arial" panose="020B0604020202020204" pitchFamily="34" charset="0"/>
            </a:endParaRPr>
          </a:p>
        </p:txBody>
      </p:sp>
    </p:spTree>
    <p:extLst>
      <p:ext uri="{BB962C8B-B14F-4D97-AF65-F5344CB8AC3E}">
        <p14:creationId xmlns:p14="http://schemas.microsoft.com/office/powerpoint/2010/main" val="3044956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73E4346D-353C-EC55-6FA6-714DC81E1058}"/>
              </a:ext>
            </a:extLst>
          </p:cNvPr>
          <p:cNvSpPr>
            <a:spLocks noGrp="1"/>
          </p:cNvSpPr>
          <p:nvPr>
            <p:ph type="title"/>
          </p:nvPr>
        </p:nvSpPr>
        <p:spPr/>
        <p:txBody>
          <a:bodyPr/>
          <a:lstStyle/>
          <a:p>
            <a:r>
              <a:rPr lang="en-US" sz="2400" dirty="0"/>
              <a:t>Locations in Gippsland</a:t>
            </a:r>
          </a:p>
        </p:txBody>
      </p:sp>
      <p:sp>
        <p:nvSpPr>
          <p:cNvPr id="12" name="Content Placeholder 3">
            <a:extLst>
              <a:ext uri="{FF2B5EF4-FFF2-40B4-BE49-F238E27FC236}">
                <a16:creationId xmlns:a16="http://schemas.microsoft.com/office/drawing/2014/main" id="{55F2BBDD-B6DB-800E-4C59-0F7826439D20}"/>
              </a:ext>
            </a:extLst>
          </p:cNvPr>
          <p:cNvSpPr>
            <a:spLocks noGrp="1"/>
          </p:cNvSpPr>
          <p:nvPr>
            <p:ph sz="half" idx="2"/>
          </p:nvPr>
        </p:nvSpPr>
        <p:spPr>
          <a:xfrm>
            <a:off x="629842" y="1397978"/>
            <a:ext cx="4715882" cy="3244271"/>
          </a:xfrm>
        </p:spPr>
        <p:txBody>
          <a:bodyPr>
            <a:normAutofit/>
          </a:bodyPr>
          <a:lstStyle/>
          <a:p>
            <a:r>
              <a:rPr lang="en-AU" b="1" dirty="0">
                <a:latin typeface="Arial" panose="020B0604020202020204" pitchFamily="34" charset="0"/>
                <a:cs typeface="Arial" panose="020B0604020202020204" pitchFamily="34" charset="0"/>
              </a:rPr>
              <a:t>Morwell</a:t>
            </a:r>
            <a:r>
              <a:rPr lang="en-AU" dirty="0">
                <a:latin typeface="Arial" panose="020B0604020202020204" pitchFamily="34" charset="0"/>
                <a:cs typeface="Arial" panose="020B0604020202020204" pitchFamily="34" charset="0"/>
              </a:rPr>
              <a:t>		</a:t>
            </a:r>
            <a:r>
              <a:rPr lang="en-AU" b="1" dirty="0">
                <a:solidFill>
                  <a:srgbClr val="F07A74"/>
                </a:solidFill>
                <a:latin typeface="Arial" panose="020B0604020202020204" pitchFamily="34" charset="0"/>
                <a:cs typeface="Arial" panose="020B0604020202020204" pitchFamily="34" charset="0"/>
              </a:rPr>
              <a:t>Anglicare Victoria</a:t>
            </a:r>
          </a:p>
          <a:p>
            <a:r>
              <a:rPr lang="en-AU" b="1" dirty="0">
                <a:latin typeface="Arial" panose="020B0604020202020204" pitchFamily="34" charset="0"/>
                <a:cs typeface="Arial" panose="020B0604020202020204" pitchFamily="34" charset="0"/>
              </a:rPr>
              <a:t>Sale	</a:t>
            </a:r>
            <a:r>
              <a:rPr lang="en-AU" dirty="0">
                <a:latin typeface="Arial" panose="020B0604020202020204" pitchFamily="34" charset="0"/>
                <a:cs typeface="Arial" panose="020B0604020202020204" pitchFamily="34" charset="0"/>
              </a:rPr>
              <a:t>		</a:t>
            </a:r>
            <a:r>
              <a:rPr lang="en-AU" b="1" dirty="0">
                <a:solidFill>
                  <a:srgbClr val="151F6D"/>
                </a:solidFill>
                <a:latin typeface="Arial" panose="020B0604020202020204" pitchFamily="34" charset="0"/>
                <a:cs typeface="Arial" panose="020B0604020202020204" pitchFamily="34" charset="0"/>
              </a:rPr>
              <a:t>Better Place Australia</a:t>
            </a:r>
          </a:p>
          <a:p>
            <a:r>
              <a:rPr lang="en-AU" b="1" dirty="0">
                <a:latin typeface="Arial" panose="020B0604020202020204" pitchFamily="34" charset="0"/>
                <a:cs typeface="Arial" panose="020B0604020202020204" pitchFamily="34" charset="0"/>
              </a:rPr>
              <a:t>Bairnsdale	</a:t>
            </a:r>
            <a:r>
              <a:rPr lang="en-AU" dirty="0">
                <a:latin typeface="Arial" panose="020B0604020202020204" pitchFamily="34" charset="0"/>
                <a:cs typeface="Arial" panose="020B0604020202020204" pitchFamily="34" charset="0"/>
              </a:rPr>
              <a:t>	</a:t>
            </a:r>
            <a:r>
              <a:rPr lang="en-AU" b="1" dirty="0">
                <a:solidFill>
                  <a:srgbClr val="F07A74"/>
                </a:solidFill>
                <a:latin typeface="Arial" panose="020B0604020202020204" pitchFamily="34" charset="0"/>
                <a:cs typeface="Arial" panose="020B0604020202020204" pitchFamily="34" charset="0"/>
              </a:rPr>
              <a:t>Anglicare Victoria</a:t>
            </a:r>
          </a:p>
          <a:p>
            <a:r>
              <a:rPr lang="en-AU" b="1" dirty="0">
                <a:latin typeface="Arial" panose="020B0604020202020204" pitchFamily="34" charset="0"/>
                <a:cs typeface="Arial" panose="020B0604020202020204" pitchFamily="34" charset="0"/>
              </a:rPr>
              <a:t>Narre Warren</a:t>
            </a:r>
            <a:r>
              <a:rPr lang="en-AU" dirty="0">
                <a:latin typeface="Arial" panose="020B0604020202020204" pitchFamily="34" charset="0"/>
                <a:cs typeface="Arial" panose="020B0604020202020204" pitchFamily="34" charset="0"/>
              </a:rPr>
              <a:t>	</a:t>
            </a:r>
            <a:r>
              <a:rPr lang="en-AU" b="1" dirty="0">
                <a:solidFill>
                  <a:srgbClr val="151F6D"/>
                </a:solidFill>
                <a:latin typeface="Arial" panose="020B0604020202020204" pitchFamily="34" charset="0"/>
                <a:cs typeface="Arial" panose="020B0604020202020204" pitchFamily="34" charset="0"/>
              </a:rPr>
              <a:t>Better Place Australia</a:t>
            </a:r>
          </a:p>
          <a:p>
            <a:pPr marL="0" indent="0">
              <a:buNone/>
            </a:pPr>
            <a:endParaRPr lang="en-AU" dirty="0">
              <a:latin typeface="Arial" panose="020B0604020202020204" pitchFamily="34" charset="0"/>
              <a:cs typeface="Arial" panose="020B0604020202020204" pitchFamily="34" charset="0"/>
            </a:endParaRPr>
          </a:p>
          <a:p>
            <a:pPr marL="0" indent="0">
              <a:buNone/>
            </a:pPr>
            <a:r>
              <a:rPr lang="en-AU" b="0" dirty="0">
                <a:latin typeface="Arial" panose="020B0604020202020204" pitchFamily="34" charset="0"/>
                <a:cs typeface="Arial" panose="020B0604020202020204" pitchFamily="34" charset="0"/>
              </a:rPr>
              <a:t>We encourage parents to attend the contact service that is closest to where the child lives.</a:t>
            </a:r>
          </a:p>
          <a:p>
            <a:endParaRPr lang="en-AU" sz="2400" dirty="0"/>
          </a:p>
        </p:txBody>
      </p:sp>
      <p:pic>
        <p:nvPicPr>
          <p:cNvPr id="3" name="Content Placeholder 2" descr="Icon&#10;&#10;Description automatically generated">
            <a:extLst>
              <a:ext uri="{FF2B5EF4-FFF2-40B4-BE49-F238E27FC236}">
                <a16:creationId xmlns:a16="http://schemas.microsoft.com/office/drawing/2014/main" id="{A5FB7866-A6FD-B22F-5F6F-5DB1F63C0F56}"/>
              </a:ext>
            </a:extLst>
          </p:cNvPr>
          <p:cNvPicPr>
            <a:picLocks noGrp="1" noChangeAspect="1"/>
          </p:cNvPicPr>
          <p:nvPr>
            <p:ph sz="quarter" idx="4"/>
          </p:nvPr>
        </p:nvPicPr>
        <p:blipFill>
          <a:blip r:embed="rId3">
            <a:extLst>
              <a:ext uri="{BEBA8EAE-BF5A-486C-A8C5-ECC9F3942E4B}">
                <a14:imgProps xmlns:a14="http://schemas.microsoft.com/office/drawing/2010/main">
                  <a14:imgLayer r:embed="rId4">
                    <a14:imgEffect>
                      <a14:backgroundRemoval t="1779" b="89858" l="7670" r="93953">
                        <a14:foregroundMark x1="48230" y1="9253" x2="33481" y2="10854"/>
                        <a14:foregroundMark x1="33481" y1="10854" x2="46018" y2="5338"/>
                        <a14:foregroundMark x1="46018" y1="5338" x2="52065" y2="7651"/>
                        <a14:foregroundMark x1="57080" y1="5694" x2="68879" y2="2669"/>
                        <a14:foregroundMark x1="68879" y1="2669" x2="52802" y2="6762"/>
                        <a14:foregroundMark x1="52802" y1="6762" x2="62242" y2="8185"/>
                        <a14:foregroundMark x1="84808" y1="68327" x2="89971" y2="53203"/>
                        <a14:foregroundMark x1="89971" y1="53203" x2="84366" y2="67616"/>
                        <a14:foregroundMark x1="84366" y1="67616" x2="90708" y2="54626"/>
                        <a14:foregroundMark x1="90708" y1="54626" x2="84956" y2="67972"/>
                        <a14:foregroundMark x1="84956" y1="67972" x2="91298" y2="54804"/>
                        <a14:foregroundMark x1="91298" y1="54804" x2="85546" y2="68149"/>
                        <a14:foregroundMark x1="85546" y1="68149" x2="86136" y2="53381"/>
                        <a14:foregroundMark x1="86136" y1="53381" x2="85841" y2="68683"/>
                        <a14:foregroundMark x1="85841" y1="68683" x2="90560" y2="73488"/>
                        <a14:foregroundMark x1="80383" y1="66726" x2="80383" y2="65125"/>
                        <a14:foregroundMark x1="91003" y1="65658" x2="91445" y2="66014"/>
                        <a14:foregroundMark x1="91445" y1="61210" x2="93658" y2="62456"/>
                        <a14:foregroundMark x1="91593" y1="55872" x2="93953" y2="55338"/>
                        <a14:foregroundMark x1="77286" y1="87367" x2="81563" y2="73843"/>
                        <a14:foregroundMark x1="81563" y1="73843" x2="77139" y2="73488"/>
                        <a14:foregroundMark x1="78171" y1="80071" x2="77876" y2="81495"/>
                        <a14:foregroundMark x1="75811" y1="85231" x2="73009" y2="82384"/>
                        <a14:foregroundMark x1="86283" y1="87722" x2="85693" y2="85943"/>
                        <a14:foregroundMark x1="65929" y1="83096" x2="60324" y2="80071"/>
                        <a14:foregroundMark x1="63864" y1="60498" x2="73009" y2="50356"/>
                        <a14:foregroundMark x1="73009" y1="50356" x2="74779" y2="35587"/>
                        <a14:foregroundMark x1="74779" y1="35587" x2="67699" y2="22954"/>
                        <a14:foregroundMark x1="67699" y1="22954" x2="54130" y2="26868"/>
                        <a14:foregroundMark x1="54130" y1="26868" x2="53097" y2="41637"/>
                        <a14:foregroundMark x1="53097" y1="41637" x2="60472" y2="54270"/>
                        <a14:foregroundMark x1="60472" y1="54270" x2="62242" y2="55872"/>
                        <a14:foregroundMark x1="56490" y1="27046" x2="54720" y2="29537"/>
                        <a14:foregroundMark x1="61504" y1="31673" x2="68584" y2="35409"/>
                        <a14:foregroundMark x1="7670" y1="34164" x2="9292" y2="35409"/>
                      </a14:backgroundRemoval>
                    </a14:imgEffect>
                  </a14:imgLayer>
                </a14:imgProps>
              </a:ext>
              <a:ext uri="{28A0092B-C50C-407E-A947-70E740481C1C}">
                <a14:useLocalDpi xmlns:a14="http://schemas.microsoft.com/office/drawing/2010/main" val="0"/>
              </a:ext>
            </a:extLst>
          </a:blip>
          <a:stretch>
            <a:fillRect/>
          </a:stretch>
        </p:blipFill>
        <p:spPr>
          <a:xfrm>
            <a:off x="5275385" y="1294264"/>
            <a:ext cx="3686571" cy="3055829"/>
          </a:xfrm>
          <a:prstGeom prst="rect">
            <a:avLst/>
          </a:prstGeom>
        </p:spPr>
      </p:pic>
    </p:spTree>
    <p:extLst>
      <p:ext uri="{BB962C8B-B14F-4D97-AF65-F5344CB8AC3E}">
        <p14:creationId xmlns:p14="http://schemas.microsoft.com/office/powerpoint/2010/main" val="857203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0C571E-EBFD-4787-85FA-35EDD8FF1199}"/>
              </a:ext>
            </a:extLst>
          </p:cNvPr>
          <p:cNvSpPr txBox="1"/>
          <p:nvPr/>
        </p:nvSpPr>
        <p:spPr>
          <a:xfrm>
            <a:off x="228600" y="80398"/>
            <a:ext cx="7340671" cy="589072"/>
          </a:xfrm>
          <a:prstGeom prst="rect">
            <a:avLst/>
          </a:prstGeom>
          <a:noFill/>
        </p:spPr>
        <p:txBody>
          <a:bodyPr wrap="square" rtlCol="0">
            <a:spAutoFit/>
          </a:bodyPr>
          <a:lstStyle/>
          <a:p>
            <a:pPr>
              <a:lnSpc>
                <a:spcPct val="150000"/>
              </a:lnSpc>
              <a:defRPr/>
            </a:pPr>
            <a:r>
              <a:rPr lang="en-AU" sz="2400">
                <a:solidFill>
                  <a:srgbClr val="4F9FA6"/>
                </a:solidFill>
                <a:latin typeface="Avenir Medium" panose="02000503020000020003" pitchFamily="2" charset="0"/>
              </a:rPr>
              <a:t>Heading</a:t>
            </a:r>
            <a:endParaRPr lang="en-ID" sz="2400">
              <a:solidFill>
                <a:srgbClr val="414042"/>
              </a:solidFill>
              <a:latin typeface="Calibri" panose="020F0502020204030204"/>
              <a:ea typeface="Lato" panose="020F0502020204030203" pitchFamily="34" charset="0"/>
              <a:cs typeface="Lato" panose="020F0502020204030203" pitchFamily="34" charset="0"/>
            </a:endParaRPr>
          </a:p>
        </p:txBody>
      </p:sp>
      <p:pic>
        <p:nvPicPr>
          <p:cNvPr id="10" name="Picture 9">
            <a:extLst>
              <a:ext uri="{FF2B5EF4-FFF2-40B4-BE49-F238E27FC236}">
                <a16:creationId xmlns:a16="http://schemas.microsoft.com/office/drawing/2014/main" id="{B497B41B-AF27-F647-B4F4-D5FBEABF94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699" y="3675687"/>
            <a:ext cx="1898789" cy="1341782"/>
          </a:xfrm>
          <a:prstGeom prst="rect">
            <a:avLst/>
          </a:prstGeom>
        </p:spPr>
      </p:pic>
      <p:sp>
        <p:nvSpPr>
          <p:cNvPr id="8" name="Oval 7">
            <a:extLst>
              <a:ext uri="{FF2B5EF4-FFF2-40B4-BE49-F238E27FC236}">
                <a16:creationId xmlns:a16="http://schemas.microsoft.com/office/drawing/2014/main" id="{7AB65FFB-0B30-B34D-8AEA-EBC785412F06}"/>
              </a:ext>
            </a:extLst>
          </p:cNvPr>
          <p:cNvSpPr/>
          <p:nvPr/>
        </p:nvSpPr>
        <p:spPr>
          <a:xfrm>
            <a:off x="6008954" y="2445264"/>
            <a:ext cx="3539731" cy="3539731"/>
          </a:xfrm>
          <a:prstGeom prst="ellipse">
            <a:avLst/>
          </a:prstGeom>
          <a:noFill/>
          <a:ln w="254000">
            <a:solidFill>
              <a:srgbClr val="40AEC8">
                <a:alpha val="1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ID">
              <a:solidFill>
                <a:prstClr val="white"/>
              </a:solidFill>
              <a:latin typeface="Calibri" panose="020F0502020204030204"/>
            </a:endParaRPr>
          </a:p>
        </p:txBody>
      </p:sp>
      <p:cxnSp>
        <p:nvCxnSpPr>
          <p:cNvPr id="9" name="Straight Connector 8">
            <a:extLst>
              <a:ext uri="{FF2B5EF4-FFF2-40B4-BE49-F238E27FC236}">
                <a16:creationId xmlns:a16="http://schemas.microsoft.com/office/drawing/2014/main" id="{637D778C-0170-C249-8BC5-2D4119A11DFE}"/>
              </a:ext>
            </a:extLst>
          </p:cNvPr>
          <p:cNvCxnSpPr>
            <a:cxnSpLocks/>
          </p:cNvCxnSpPr>
          <p:nvPr/>
        </p:nvCxnSpPr>
        <p:spPr>
          <a:xfrm flipV="1">
            <a:off x="99670" y="325755"/>
            <a:ext cx="0" cy="180975"/>
          </a:xfrm>
          <a:prstGeom prst="line">
            <a:avLst/>
          </a:prstGeom>
          <a:ln w="60325">
            <a:solidFill>
              <a:srgbClr val="4F9FA6"/>
            </a:solidFill>
            <a:prstDash val="solid"/>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A505DFC2-1426-5948-B613-3973CCE917AC}"/>
              </a:ext>
            </a:extLst>
          </p:cNvPr>
          <p:cNvSpPr/>
          <p:nvPr/>
        </p:nvSpPr>
        <p:spPr>
          <a:xfrm>
            <a:off x="1" y="0"/>
            <a:ext cx="9144000" cy="74519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8" name="Title 2">
            <a:extLst>
              <a:ext uri="{FF2B5EF4-FFF2-40B4-BE49-F238E27FC236}">
                <a16:creationId xmlns:a16="http://schemas.microsoft.com/office/drawing/2014/main" id="{38CB7311-9AE8-BF48-B30E-86DF46DF2220}"/>
              </a:ext>
            </a:extLst>
          </p:cNvPr>
          <p:cNvSpPr txBox="1">
            <a:spLocks/>
          </p:cNvSpPr>
          <p:nvPr/>
        </p:nvSpPr>
        <p:spPr>
          <a:xfrm>
            <a:off x="684018" y="270000"/>
            <a:ext cx="7344366" cy="459000"/>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defRPr/>
            </a:pPr>
            <a:r>
              <a:rPr lang="en-AU" sz="2250" b="1" dirty="0">
                <a:solidFill>
                  <a:prstClr val="white"/>
                </a:solidFill>
                <a:latin typeface="Arial"/>
                <a:cs typeface="Arial"/>
              </a:rPr>
              <a:t>Better Pride </a:t>
            </a:r>
            <a:endParaRPr lang="en-AU" sz="2250" b="1" dirty="0">
              <a:solidFill>
                <a:prstClr val="white"/>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269A98C1-D447-4B4D-A540-2D0D3AE21348}"/>
              </a:ext>
            </a:extLst>
          </p:cNvPr>
          <p:cNvSpPr/>
          <p:nvPr/>
        </p:nvSpPr>
        <p:spPr>
          <a:xfrm>
            <a:off x="1541441" y="900241"/>
            <a:ext cx="5778642" cy="4453014"/>
          </a:xfrm>
          <a:prstGeom prst="rect">
            <a:avLst/>
          </a:prstGeom>
        </p:spPr>
        <p:txBody>
          <a:bodyPr wrap="square" lIns="68580" tIns="34290" rIns="68580" bIns="34290" anchor="t">
            <a:spAutoFit/>
          </a:bodyPr>
          <a:lstStyle/>
          <a:p>
            <a:pPr>
              <a:defRPr/>
            </a:pPr>
            <a:endParaRPr lang="en-AU" sz="1200" dirty="0">
              <a:latin typeface="Calibri"/>
              <a:ea typeface="+mn-lt"/>
              <a:cs typeface="Calibri"/>
            </a:endParaRPr>
          </a:p>
          <a:p>
            <a:pPr>
              <a:defRPr/>
            </a:pPr>
            <a:r>
              <a:rPr lang="en-GB" sz="1600" b="1" dirty="0">
                <a:latin typeface="Calibri"/>
                <a:ea typeface="+mn-lt"/>
                <a:cs typeface="Calibri"/>
              </a:rPr>
              <a:t>Better Pride Team</a:t>
            </a:r>
          </a:p>
          <a:p>
            <a:pPr>
              <a:defRPr/>
            </a:pPr>
            <a:r>
              <a:rPr lang="en-GB" sz="1200" dirty="0">
                <a:latin typeface="Calibri"/>
                <a:ea typeface="+mn-lt"/>
                <a:cs typeface="Calibri"/>
              </a:rPr>
              <a:t>Our Better Pride Practitioners identify as members or allies of the LGBTIQ+ communities and have a depth of experience working with people of all ages.</a:t>
            </a:r>
            <a:endParaRPr lang="en-AU" sz="1200" dirty="0">
              <a:latin typeface="Calibri"/>
              <a:ea typeface="+mn-lt"/>
              <a:cs typeface="Calibri"/>
            </a:endParaRPr>
          </a:p>
          <a:p>
            <a:pPr>
              <a:defRPr/>
            </a:pPr>
            <a:endParaRPr lang="en-AU" sz="1200" dirty="0">
              <a:latin typeface="Calibri"/>
              <a:ea typeface="+mn-lt"/>
              <a:cs typeface="Calibri"/>
            </a:endParaRPr>
          </a:p>
          <a:p>
            <a:pPr marL="557213" lvl="1" indent="-214313">
              <a:buFont typeface="Arial"/>
              <a:buChar char="•"/>
              <a:defRPr/>
            </a:pPr>
            <a:r>
              <a:rPr lang="en-GB" sz="1200" dirty="0">
                <a:latin typeface="Calibri"/>
                <a:ea typeface="+mn-lt"/>
                <a:cs typeface="Calibri"/>
              </a:rPr>
              <a:t>Commitment to providing a safe, confidential, and non-judgmental environment to support you through life experiences and decisions. We want to help you increase self-awareness, find ways to better care for yourself, and support with relationships.</a:t>
            </a:r>
          </a:p>
          <a:p>
            <a:pPr marL="557213" lvl="1" indent="-214313">
              <a:buFont typeface="Arial"/>
              <a:buChar char="•"/>
              <a:defRPr/>
            </a:pPr>
            <a:endParaRPr lang="en-GB" sz="1200" dirty="0">
              <a:latin typeface="Calibri"/>
              <a:ea typeface="+mn-lt"/>
              <a:cs typeface="Calibri"/>
            </a:endParaRPr>
          </a:p>
          <a:p>
            <a:pPr marL="557213" lvl="1" indent="-214313">
              <a:buFont typeface="Arial"/>
              <a:buChar char="•"/>
              <a:defRPr/>
            </a:pPr>
            <a:r>
              <a:rPr lang="en-GB" sz="1200" dirty="0">
                <a:latin typeface="Calibri"/>
                <a:ea typeface="+mn-lt"/>
                <a:cs typeface="Calibri"/>
              </a:rPr>
              <a:t>Recognising that everyone’s journey is unique, we are dedicated to assisting you in reaching a better place with respect and understanding.</a:t>
            </a:r>
          </a:p>
          <a:p>
            <a:pPr marL="557213" lvl="1" indent="-214313">
              <a:buFont typeface="Arial"/>
              <a:buChar char="•"/>
              <a:defRPr/>
            </a:pPr>
            <a:endParaRPr lang="en-GB" sz="1200" dirty="0">
              <a:latin typeface="Calibri"/>
              <a:ea typeface="+mn-lt"/>
              <a:cs typeface="Calibri"/>
            </a:endParaRPr>
          </a:p>
          <a:p>
            <a:pPr lvl="1">
              <a:defRPr/>
            </a:pPr>
            <a:r>
              <a:rPr lang="en-GB" sz="1400" b="1" dirty="0">
                <a:latin typeface="Calibri"/>
                <a:ea typeface="+mn-lt"/>
                <a:cs typeface="Calibri"/>
              </a:rPr>
              <a:t>Services </a:t>
            </a:r>
          </a:p>
          <a:p>
            <a:pPr marL="557213" lvl="1" indent="-214313">
              <a:buFont typeface="Arial" panose="020B0604020202020204" pitchFamily="34" charset="0"/>
              <a:buChar char="•"/>
              <a:defRPr/>
            </a:pPr>
            <a:r>
              <a:rPr lang="en-GB" sz="1200" b="1" dirty="0">
                <a:latin typeface="Calibri"/>
                <a:ea typeface="+mn-lt"/>
                <a:cs typeface="Calibri"/>
              </a:rPr>
              <a:t>Family Dispute Resolution </a:t>
            </a:r>
          </a:p>
          <a:p>
            <a:pPr marL="557213" lvl="1" indent="-214313">
              <a:buFont typeface="Arial" panose="020B0604020202020204" pitchFamily="34" charset="0"/>
              <a:buChar char="•"/>
              <a:defRPr/>
            </a:pPr>
            <a:r>
              <a:rPr lang="en-GB" sz="1200" b="1" dirty="0">
                <a:latin typeface="Calibri"/>
                <a:ea typeface="+mn-lt"/>
                <a:cs typeface="Calibri"/>
              </a:rPr>
              <a:t>Counselling </a:t>
            </a:r>
          </a:p>
          <a:p>
            <a:pPr marL="557213" lvl="1" indent="-214313">
              <a:buFont typeface="Arial" panose="020B0604020202020204" pitchFamily="34" charset="0"/>
              <a:buChar char="•"/>
              <a:defRPr/>
            </a:pPr>
            <a:r>
              <a:rPr lang="en-GB" sz="1200" b="1" dirty="0">
                <a:latin typeface="Calibri"/>
                <a:ea typeface="+mn-lt"/>
                <a:cs typeface="Calibri"/>
              </a:rPr>
              <a:t>Support in developing Donor Agreements</a:t>
            </a:r>
          </a:p>
          <a:p>
            <a:pPr marL="557213" lvl="1" indent="-214313">
              <a:buFont typeface="Arial" panose="020B0604020202020204" pitchFamily="34" charset="0"/>
              <a:buChar char="•"/>
              <a:defRPr/>
            </a:pPr>
            <a:endParaRPr lang="en-GB" sz="1600" b="1" dirty="0">
              <a:latin typeface="Calibri"/>
              <a:ea typeface="+mn-lt"/>
              <a:cs typeface="Calibri"/>
            </a:endParaRPr>
          </a:p>
          <a:p>
            <a:pPr lvl="1">
              <a:defRPr/>
            </a:pPr>
            <a:r>
              <a:rPr lang="en-GB" sz="1600" b="1" dirty="0">
                <a:latin typeface="Calibri"/>
                <a:ea typeface="+mn-lt"/>
                <a:cs typeface="Calibri"/>
              </a:rPr>
              <a:t>Rainbow Tick Accredited </a:t>
            </a:r>
          </a:p>
          <a:p>
            <a:pPr lvl="1">
              <a:defRPr/>
            </a:pPr>
            <a:endParaRPr lang="en-AU" sz="1200" b="1" dirty="0">
              <a:solidFill>
                <a:srgbClr val="151F6D"/>
              </a:solidFill>
              <a:latin typeface="Calibri"/>
              <a:ea typeface="+mn-lt"/>
              <a:cs typeface="Calibri"/>
            </a:endParaRPr>
          </a:p>
          <a:p>
            <a:pPr marL="214313" indent="-214313">
              <a:lnSpc>
                <a:spcPct val="110000"/>
              </a:lnSpc>
              <a:spcAft>
                <a:spcPts val="450"/>
              </a:spcAft>
              <a:buFont typeface="Arial,Sans-Serif"/>
              <a:buChar char="•"/>
              <a:defRPr/>
            </a:pPr>
            <a:endParaRPr lang="en-AU" sz="1200" dirty="0">
              <a:solidFill>
                <a:srgbClr val="151F6D"/>
              </a:solidFill>
              <a:latin typeface="Arial"/>
              <a:ea typeface="+mn-lt"/>
              <a:cs typeface="Arial"/>
            </a:endParaRPr>
          </a:p>
          <a:p>
            <a:pPr>
              <a:buFont typeface="Arial"/>
              <a:buChar char="•"/>
              <a:defRPr/>
            </a:pPr>
            <a:endParaRPr lang="en-AU" dirty="0">
              <a:solidFill>
                <a:srgbClr val="000000"/>
              </a:solidFill>
              <a:latin typeface="Calibri" panose="020F0502020204030204"/>
              <a:ea typeface="+mn-lt"/>
              <a:cs typeface="Calibri" panose="020F0502020204030204"/>
            </a:endParaRPr>
          </a:p>
        </p:txBody>
      </p:sp>
      <p:pic>
        <p:nvPicPr>
          <p:cNvPr id="2" name="Picture 1" descr="A rainbow colored circle with text&#10;&#10;Description automatically generated">
            <a:extLst>
              <a:ext uri="{FF2B5EF4-FFF2-40B4-BE49-F238E27FC236}">
                <a16:creationId xmlns:a16="http://schemas.microsoft.com/office/drawing/2014/main" id="{3DAB7BE1-4252-D1F1-B9C5-6CF22C8FDE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8896" y="3920016"/>
            <a:ext cx="850975" cy="853123"/>
          </a:xfrm>
          <a:prstGeom prst="rect">
            <a:avLst/>
          </a:prstGeom>
        </p:spPr>
      </p:pic>
    </p:spTree>
    <p:extLst>
      <p:ext uri="{BB962C8B-B14F-4D97-AF65-F5344CB8AC3E}">
        <p14:creationId xmlns:p14="http://schemas.microsoft.com/office/powerpoint/2010/main" val="2288633576"/>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D5E85-2849-588C-9123-DF68C1C985A3}"/>
              </a:ext>
            </a:extLst>
          </p:cNvPr>
          <p:cNvSpPr>
            <a:spLocks noGrp="1"/>
          </p:cNvSpPr>
          <p:nvPr>
            <p:ph type="title"/>
          </p:nvPr>
        </p:nvSpPr>
        <p:spPr/>
        <p:txBody>
          <a:bodyPr>
            <a:normAutofit fontScale="90000"/>
          </a:bodyPr>
          <a:lstStyle/>
          <a:p>
            <a:r>
              <a:rPr lang="en-US" dirty="0"/>
              <a:t>Acknowledgement of country slide with RAP artwork </a:t>
            </a:r>
            <a:endParaRPr lang="en-AU" dirty="0"/>
          </a:p>
        </p:txBody>
      </p:sp>
      <p:pic>
        <p:nvPicPr>
          <p:cNvPr id="3" name="Picture 2" descr="A blue background with white text&#10;&#10;Description automatically generated">
            <a:extLst>
              <a:ext uri="{FF2B5EF4-FFF2-40B4-BE49-F238E27FC236}">
                <a16:creationId xmlns:a16="http://schemas.microsoft.com/office/drawing/2014/main" id="{C139BA94-BB57-4944-4A5D-7A2BBEAAD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7444"/>
            <a:ext cx="9144000" cy="6482282"/>
          </a:xfrm>
          <a:prstGeom prst="rect">
            <a:avLst/>
          </a:prstGeom>
        </p:spPr>
      </p:pic>
    </p:spTree>
    <p:extLst>
      <p:ext uri="{BB962C8B-B14F-4D97-AF65-F5344CB8AC3E}">
        <p14:creationId xmlns:p14="http://schemas.microsoft.com/office/powerpoint/2010/main" val="3772306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0C571E-EBFD-4787-85FA-35EDD8FF1199}"/>
              </a:ext>
            </a:extLst>
          </p:cNvPr>
          <p:cNvSpPr txBox="1"/>
          <p:nvPr/>
        </p:nvSpPr>
        <p:spPr>
          <a:xfrm>
            <a:off x="222912" y="88180"/>
            <a:ext cx="7340671" cy="638573"/>
          </a:xfrm>
          <a:prstGeom prst="rect">
            <a:avLst/>
          </a:prstGeom>
          <a:noFill/>
        </p:spPr>
        <p:txBody>
          <a:bodyPr wrap="square" rtlCol="0">
            <a:spAutoFit/>
          </a:bodyPr>
          <a:lstStyle/>
          <a:p>
            <a:pPr>
              <a:lnSpc>
                <a:spcPct val="150000"/>
              </a:lnSpc>
              <a:defRPr/>
            </a:pPr>
            <a:r>
              <a:rPr lang="en-AU" sz="2700" dirty="0">
                <a:solidFill>
                  <a:srgbClr val="4F9FA6"/>
                </a:solidFill>
                <a:latin typeface="Arial" panose="020B0604020202020204" pitchFamily="34" charset="0"/>
                <a:cs typeface="Arial" panose="020B0604020202020204" pitchFamily="34" charset="0"/>
              </a:rPr>
              <a:t>How people can access our service</a:t>
            </a:r>
            <a:endParaRPr lang="en-ID" sz="2700" dirty="0">
              <a:solidFill>
                <a:srgbClr val="414042"/>
              </a:solidFill>
              <a:latin typeface="Arial" panose="020B0604020202020204" pitchFamily="34" charset="0"/>
              <a:ea typeface="Lato" panose="020F0502020204030203" pitchFamily="34" charset="0"/>
              <a:cs typeface="Arial" panose="020B0604020202020204" pitchFamily="34" charset="0"/>
            </a:endParaRPr>
          </a:p>
        </p:txBody>
      </p:sp>
      <p:sp>
        <p:nvSpPr>
          <p:cNvPr id="8" name="Oval 7">
            <a:extLst>
              <a:ext uri="{FF2B5EF4-FFF2-40B4-BE49-F238E27FC236}">
                <a16:creationId xmlns:a16="http://schemas.microsoft.com/office/drawing/2014/main" id="{7AB65FFB-0B30-B34D-8AEA-EBC785412F06}"/>
              </a:ext>
            </a:extLst>
          </p:cNvPr>
          <p:cNvSpPr/>
          <p:nvPr/>
        </p:nvSpPr>
        <p:spPr>
          <a:xfrm>
            <a:off x="6008954" y="2445264"/>
            <a:ext cx="3539731" cy="3539731"/>
          </a:xfrm>
          <a:prstGeom prst="ellipse">
            <a:avLst/>
          </a:prstGeom>
          <a:noFill/>
          <a:ln w="254000">
            <a:solidFill>
              <a:srgbClr val="40AEC8">
                <a:alpha val="1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ID">
              <a:solidFill>
                <a:prstClr val="white"/>
              </a:solidFill>
              <a:latin typeface="Calibri" panose="020F0502020204030204"/>
            </a:endParaRPr>
          </a:p>
        </p:txBody>
      </p:sp>
      <p:cxnSp>
        <p:nvCxnSpPr>
          <p:cNvPr id="7" name="Straight Connector 6">
            <a:extLst>
              <a:ext uri="{FF2B5EF4-FFF2-40B4-BE49-F238E27FC236}">
                <a16:creationId xmlns:a16="http://schemas.microsoft.com/office/drawing/2014/main" id="{123FDF50-A1E2-0143-9DA7-7978A5A408F7}"/>
              </a:ext>
            </a:extLst>
          </p:cNvPr>
          <p:cNvCxnSpPr>
            <a:cxnSpLocks/>
          </p:cNvCxnSpPr>
          <p:nvPr/>
        </p:nvCxnSpPr>
        <p:spPr>
          <a:xfrm flipV="1">
            <a:off x="99670" y="325755"/>
            <a:ext cx="0" cy="180975"/>
          </a:xfrm>
          <a:prstGeom prst="line">
            <a:avLst/>
          </a:prstGeom>
          <a:ln w="60325">
            <a:solidFill>
              <a:srgbClr val="4F9FA6"/>
            </a:solidFill>
            <a:prstDash val="soli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94CC69F-1049-40DB-937F-212061FE6CBB}"/>
              </a:ext>
            </a:extLst>
          </p:cNvPr>
          <p:cNvSpPr txBox="1"/>
          <p:nvPr/>
        </p:nvSpPr>
        <p:spPr>
          <a:xfrm>
            <a:off x="1528341" y="1380646"/>
            <a:ext cx="6504709" cy="297325"/>
          </a:xfrm>
          <a:prstGeom prst="rect">
            <a:avLst/>
          </a:prstGeom>
          <a:noFill/>
        </p:spPr>
        <p:txBody>
          <a:bodyPr wrap="square">
            <a:spAutoFit/>
          </a:bodyPr>
          <a:lstStyle/>
          <a:p>
            <a:pPr algn="l" rtl="0" fontAlgn="base">
              <a:lnSpc>
                <a:spcPct val="150000"/>
              </a:lnSpc>
            </a:pPr>
            <a:r>
              <a:rPr lang="en-GB" sz="1013" dirty="0">
                <a:latin typeface="Arial" panose="020B0604020202020204" pitchFamily="34" charset="0"/>
              </a:rPr>
              <a:t>Call 1800 639523</a:t>
            </a:r>
          </a:p>
        </p:txBody>
      </p:sp>
      <p:sp>
        <p:nvSpPr>
          <p:cNvPr id="2" name="Oval 1">
            <a:extLst>
              <a:ext uri="{FF2B5EF4-FFF2-40B4-BE49-F238E27FC236}">
                <a16:creationId xmlns:a16="http://schemas.microsoft.com/office/drawing/2014/main" id="{024D6003-7117-95F9-3204-C2FEB5755042}"/>
              </a:ext>
            </a:extLst>
          </p:cNvPr>
          <p:cNvSpPr/>
          <p:nvPr/>
        </p:nvSpPr>
        <p:spPr>
          <a:xfrm>
            <a:off x="899577" y="1318088"/>
            <a:ext cx="555030" cy="555030"/>
          </a:xfrm>
          <a:prstGeom prst="ellipse">
            <a:avLst/>
          </a:prstGeom>
          <a:solidFill>
            <a:srgbClr val="151F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Oval 4">
            <a:extLst>
              <a:ext uri="{FF2B5EF4-FFF2-40B4-BE49-F238E27FC236}">
                <a16:creationId xmlns:a16="http://schemas.microsoft.com/office/drawing/2014/main" id="{9A109B4F-1730-977E-B88F-0B65C555C502}"/>
              </a:ext>
            </a:extLst>
          </p:cNvPr>
          <p:cNvSpPr/>
          <p:nvPr/>
        </p:nvSpPr>
        <p:spPr>
          <a:xfrm>
            <a:off x="888912" y="2289764"/>
            <a:ext cx="555030" cy="555030"/>
          </a:xfrm>
          <a:prstGeom prst="ellipse">
            <a:avLst/>
          </a:prstGeom>
          <a:solidFill>
            <a:srgbClr val="151F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6" name="Graphic 5" descr="Telephone with solid fill">
            <a:extLst>
              <a:ext uri="{FF2B5EF4-FFF2-40B4-BE49-F238E27FC236}">
                <a16:creationId xmlns:a16="http://schemas.microsoft.com/office/drawing/2014/main" id="{C49D96EA-7D2B-46AF-1505-D4EDFDA7AE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3311" y="1380646"/>
            <a:ext cx="401724" cy="401724"/>
          </a:xfrm>
          <a:prstGeom prst="rect">
            <a:avLst/>
          </a:prstGeom>
        </p:spPr>
      </p:pic>
      <p:pic>
        <p:nvPicPr>
          <p:cNvPr id="11" name="Graphic 10" descr="Internet with solid fill">
            <a:extLst>
              <a:ext uri="{FF2B5EF4-FFF2-40B4-BE49-F238E27FC236}">
                <a16:creationId xmlns:a16="http://schemas.microsoft.com/office/drawing/2014/main" id="{FCEB6299-266B-E0B8-7F3C-04145BC927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9484" y="2358629"/>
            <a:ext cx="415551" cy="415551"/>
          </a:xfrm>
          <a:prstGeom prst="rect">
            <a:avLst/>
          </a:prstGeom>
        </p:spPr>
      </p:pic>
      <p:sp>
        <p:nvSpPr>
          <p:cNvPr id="12" name="TextBox 11">
            <a:extLst>
              <a:ext uri="{FF2B5EF4-FFF2-40B4-BE49-F238E27FC236}">
                <a16:creationId xmlns:a16="http://schemas.microsoft.com/office/drawing/2014/main" id="{8257303E-3F76-BEE3-CF5C-3ABE6171AB5F}"/>
              </a:ext>
            </a:extLst>
          </p:cNvPr>
          <p:cNvSpPr txBox="1"/>
          <p:nvPr/>
        </p:nvSpPr>
        <p:spPr>
          <a:xfrm>
            <a:off x="1528341" y="2289764"/>
            <a:ext cx="6504709" cy="531171"/>
          </a:xfrm>
          <a:prstGeom prst="rect">
            <a:avLst/>
          </a:prstGeom>
          <a:noFill/>
        </p:spPr>
        <p:txBody>
          <a:bodyPr wrap="square">
            <a:spAutoFit/>
          </a:bodyPr>
          <a:lstStyle/>
          <a:p>
            <a:pPr algn="l" rtl="0" fontAlgn="base">
              <a:lnSpc>
                <a:spcPct val="150000"/>
              </a:lnSpc>
            </a:pPr>
            <a:r>
              <a:rPr lang="en-GB" sz="1013" dirty="0">
                <a:latin typeface="Arial" panose="020B0604020202020204" pitchFamily="34" charset="0"/>
              </a:rPr>
              <a:t>Enquire through our enquiry form: </a:t>
            </a:r>
            <a:r>
              <a:rPr lang="en-GB" sz="1013" dirty="0">
                <a:latin typeface="Arial" panose="020B0604020202020204" pitchFamily="34" charset="0"/>
                <a:hlinkClick r:id="rId7"/>
              </a:rPr>
              <a:t>betterplaceaustralia.com.au/make-an-enquiry/</a:t>
            </a:r>
            <a:endParaRPr lang="en-GB" sz="1013" dirty="0">
              <a:latin typeface="Arial" panose="020B0604020202020204" pitchFamily="34" charset="0"/>
            </a:endParaRPr>
          </a:p>
          <a:p>
            <a:pPr algn="l" rtl="0" fontAlgn="base">
              <a:lnSpc>
                <a:spcPct val="150000"/>
              </a:lnSpc>
            </a:pPr>
            <a:r>
              <a:rPr lang="en-GB" sz="1013" dirty="0">
                <a:latin typeface="Arial" panose="020B0604020202020204" pitchFamily="34" charset="0"/>
              </a:rPr>
              <a:t>For more information, visit </a:t>
            </a:r>
            <a:r>
              <a:rPr lang="en-GB" sz="1013" b="1" dirty="0" err="1">
                <a:solidFill>
                  <a:srgbClr val="151F6D"/>
                </a:solidFill>
                <a:latin typeface="Arial" panose="020B0604020202020204" pitchFamily="34" charset="0"/>
              </a:rPr>
              <a:t>betterplaceaustralia.com.au</a:t>
            </a:r>
            <a:endParaRPr lang="en-GB" sz="1013" b="1" dirty="0">
              <a:solidFill>
                <a:srgbClr val="151F6D"/>
              </a:solidFill>
              <a:latin typeface="Arial" panose="020B0604020202020204" pitchFamily="34" charset="0"/>
            </a:endParaRPr>
          </a:p>
        </p:txBody>
      </p:sp>
    </p:spTree>
    <p:extLst>
      <p:ext uri="{BB962C8B-B14F-4D97-AF65-F5344CB8AC3E}">
        <p14:creationId xmlns:p14="http://schemas.microsoft.com/office/powerpoint/2010/main" val="681622365"/>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0C571E-EBFD-4787-85FA-35EDD8FF1199}"/>
              </a:ext>
            </a:extLst>
          </p:cNvPr>
          <p:cNvSpPr txBox="1"/>
          <p:nvPr/>
        </p:nvSpPr>
        <p:spPr>
          <a:xfrm>
            <a:off x="228600" y="80398"/>
            <a:ext cx="7340671" cy="589072"/>
          </a:xfrm>
          <a:prstGeom prst="rect">
            <a:avLst/>
          </a:prstGeom>
          <a:noFill/>
        </p:spPr>
        <p:txBody>
          <a:bodyPr wrap="square" rtlCol="0">
            <a:spAutoFit/>
          </a:bodyPr>
          <a:lstStyle/>
          <a:p>
            <a:pPr>
              <a:lnSpc>
                <a:spcPct val="150000"/>
              </a:lnSpc>
              <a:defRPr/>
            </a:pPr>
            <a:r>
              <a:rPr lang="en-AU" sz="2400">
                <a:solidFill>
                  <a:srgbClr val="4F9FA6"/>
                </a:solidFill>
                <a:latin typeface="Avenir Medium" panose="02000503020000020003" pitchFamily="2" charset="0"/>
              </a:rPr>
              <a:t>Heading</a:t>
            </a:r>
            <a:endParaRPr lang="en-ID" sz="2400">
              <a:solidFill>
                <a:srgbClr val="414042"/>
              </a:solidFill>
              <a:latin typeface="Calibri" panose="020F0502020204030204"/>
              <a:ea typeface="Lato" panose="020F0502020204030203" pitchFamily="34" charset="0"/>
              <a:cs typeface="Lato" panose="020F0502020204030203" pitchFamily="34" charset="0"/>
            </a:endParaRPr>
          </a:p>
        </p:txBody>
      </p:sp>
      <p:pic>
        <p:nvPicPr>
          <p:cNvPr id="10" name="Picture 9">
            <a:extLst>
              <a:ext uri="{FF2B5EF4-FFF2-40B4-BE49-F238E27FC236}">
                <a16:creationId xmlns:a16="http://schemas.microsoft.com/office/drawing/2014/main" id="{B497B41B-AF27-F647-B4F4-D5FBEABF94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699" y="3675687"/>
            <a:ext cx="1898789" cy="1341782"/>
          </a:xfrm>
          <a:prstGeom prst="rect">
            <a:avLst/>
          </a:prstGeom>
        </p:spPr>
      </p:pic>
      <p:sp>
        <p:nvSpPr>
          <p:cNvPr id="11" name="Content Placeholder 2">
            <a:extLst>
              <a:ext uri="{FF2B5EF4-FFF2-40B4-BE49-F238E27FC236}">
                <a16:creationId xmlns:a16="http://schemas.microsoft.com/office/drawing/2014/main" id="{A2377563-7229-5D48-9EF3-14DED3E79DBB}"/>
              </a:ext>
            </a:extLst>
          </p:cNvPr>
          <p:cNvSpPr txBox="1">
            <a:spLocks/>
          </p:cNvSpPr>
          <p:nvPr/>
        </p:nvSpPr>
        <p:spPr>
          <a:xfrm>
            <a:off x="1888465" y="914400"/>
            <a:ext cx="5861780" cy="395797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spcAft>
                <a:spcPts val="450"/>
              </a:spcAft>
              <a:buNone/>
            </a:pPr>
            <a:r>
              <a:rPr lang="en-AU" sz="1050" b="1" dirty="0">
                <a:solidFill>
                  <a:srgbClr val="4F9FA6"/>
                </a:solidFill>
                <a:latin typeface="Arial" panose="020B0604020202020204" pitchFamily="34" charset="0"/>
                <a:cs typeface="Arial" panose="020B0604020202020204" pitchFamily="34" charset="0"/>
              </a:rPr>
              <a:t>Summary</a:t>
            </a:r>
            <a:endParaRPr lang="en-AU" sz="1050" b="1" dirty="0">
              <a:solidFill>
                <a:srgbClr val="414042"/>
              </a:solidFill>
              <a:latin typeface="Arial" panose="020B0604020202020204" pitchFamily="34" charset="0"/>
              <a:cs typeface="Arial" panose="020B0604020202020204" pitchFamily="34" charset="0"/>
            </a:endParaRPr>
          </a:p>
          <a:p>
            <a:pPr>
              <a:lnSpc>
                <a:spcPct val="150000"/>
              </a:lnSpc>
              <a:spcBef>
                <a:spcPts val="0"/>
              </a:spcBef>
              <a:spcAft>
                <a:spcPts val="450"/>
              </a:spcAft>
            </a:pPr>
            <a:r>
              <a:rPr lang="en-AU" sz="1050" b="1" dirty="0">
                <a:solidFill>
                  <a:srgbClr val="000000"/>
                </a:solidFill>
                <a:latin typeface="Arial" panose="020B0604020202020204" pitchFamily="34" charset="0"/>
                <a:cs typeface="Arial" panose="020B0604020202020204" pitchFamily="34" charset="0"/>
              </a:rPr>
              <a:t>Better Place Australia </a:t>
            </a:r>
            <a:r>
              <a:rPr lang="en-AU" sz="1050" dirty="0">
                <a:solidFill>
                  <a:srgbClr val="000000"/>
                </a:solidFill>
                <a:latin typeface="Arial" panose="020B0604020202020204" pitchFamily="34" charset="0"/>
                <a:cs typeface="Arial" panose="020B0604020202020204" pitchFamily="34" charset="0"/>
              </a:rPr>
              <a:t>was established in 1983</a:t>
            </a:r>
          </a:p>
          <a:p>
            <a:pPr>
              <a:lnSpc>
                <a:spcPct val="150000"/>
              </a:lnSpc>
              <a:spcBef>
                <a:spcPts val="0"/>
              </a:spcBef>
              <a:spcAft>
                <a:spcPts val="450"/>
              </a:spcAft>
            </a:pPr>
            <a:r>
              <a:rPr lang="en-AU" sz="1050" dirty="0">
                <a:solidFill>
                  <a:srgbClr val="000000"/>
                </a:solidFill>
                <a:latin typeface="Arial" panose="020B0604020202020204" pitchFamily="34" charset="0"/>
                <a:cs typeface="Arial" panose="020B0604020202020204" pitchFamily="34" charset="0"/>
              </a:rPr>
              <a:t>Not for Profit - Public Company Limited by Guarantee</a:t>
            </a:r>
          </a:p>
          <a:p>
            <a:pPr>
              <a:lnSpc>
                <a:spcPct val="150000"/>
              </a:lnSpc>
              <a:spcBef>
                <a:spcPts val="0"/>
              </a:spcBef>
              <a:spcAft>
                <a:spcPts val="450"/>
              </a:spcAft>
            </a:pPr>
            <a:r>
              <a:rPr lang="en-AU" sz="1050" dirty="0">
                <a:solidFill>
                  <a:srgbClr val="000000"/>
                </a:solidFill>
                <a:latin typeface="Arial" panose="020B0604020202020204" pitchFamily="34" charset="0"/>
                <a:cs typeface="Arial" panose="020B0604020202020204" pitchFamily="34" charset="0"/>
              </a:rPr>
              <a:t>Received majority of funding from Commonwealth Government</a:t>
            </a:r>
          </a:p>
          <a:p>
            <a:pPr>
              <a:lnSpc>
                <a:spcPct val="150000"/>
              </a:lnSpc>
              <a:spcBef>
                <a:spcPts val="0"/>
              </a:spcBef>
              <a:spcAft>
                <a:spcPts val="450"/>
              </a:spcAft>
            </a:pPr>
            <a:r>
              <a:rPr lang="en-AU" sz="1050" dirty="0">
                <a:solidFill>
                  <a:srgbClr val="000000"/>
                </a:solidFill>
                <a:latin typeface="Arial" panose="020B0604020202020204" pitchFamily="34" charset="0"/>
                <a:cs typeface="Arial" panose="020B0604020202020204" pitchFamily="34" charset="0"/>
              </a:rPr>
              <a:t>Provides a range of Family and Community services across 23 locations in Victoria</a:t>
            </a:r>
          </a:p>
          <a:p>
            <a:pPr>
              <a:lnSpc>
                <a:spcPct val="150000"/>
              </a:lnSpc>
              <a:spcBef>
                <a:spcPts val="0"/>
              </a:spcBef>
              <a:spcAft>
                <a:spcPts val="450"/>
              </a:spcAft>
            </a:pPr>
            <a:r>
              <a:rPr lang="en-AU" sz="1050" dirty="0">
                <a:solidFill>
                  <a:srgbClr val="000000"/>
                </a:solidFill>
                <a:latin typeface="Arial" panose="020B0604020202020204" pitchFamily="34" charset="0"/>
                <a:cs typeface="Arial" panose="020B0604020202020204" pitchFamily="34" charset="0"/>
              </a:rPr>
              <a:t>Over 11,000 clients per annum </a:t>
            </a:r>
          </a:p>
          <a:p>
            <a:pPr>
              <a:lnSpc>
                <a:spcPct val="150000"/>
              </a:lnSpc>
              <a:spcBef>
                <a:spcPts val="0"/>
              </a:spcBef>
            </a:pPr>
            <a:r>
              <a:rPr lang="en-AU" sz="1050" dirty="0">
                <a:solidFill>
                  <a:srgbClr val="000000"/>
                </a:solidFill>
                <a:latin typeface="Arial" panose="020B0604020202020204" pitchFamily="34" charset="0"/>
                <a:cs typeface="Arial" panose="020B0604020202020204" pitchFamily="34" charset="0"/>
              </a:rPr>
              <a:t>Volunteer Board</a:t>
            </a:r>
          </a:p>
          <a:p>
            <a:pPr marL="0" indent="-171450" defTabSz="685800">
              <a:lnSpc>
                <a:spcPct val="150000"/>
              </a:lnSpc>
              <a:spcBef>
                <a:spcPts val="0"/>
              </a:spcBef>
              <a:defRPr/>
            </a:pPr>
            <a:endParaRPr lang="en-AU" sz="1050" dirty="0">
              <a:solidFill>
                <a:srgbClr val="414042"/>
              </a:solidFill>
              <a:latin typeface="Arial" panose="020B0604020202020204" pitchFamily="34" charset="0"/>
              <a:cs typeface="Arial" panose="020B0604020202020204" pitchFamily="34" charset="0"/>
            </a:endParaRPr>
          </a:p>
          <a:p>
            <a:pPr marL="0" indent="0" defTabSz="685800">
              <a:lnSpc>
                <a:spcPct val="120000"/>
              </a:lnSpc>
              <a:spcBef>
                <a:spcPts val="0"/>
              </a:spcBef>
              <a:buNone/>
              <a:defRPr/>
            </a:pPr>
            <a:endParaRPr lang="en-AU" sz="1050" dirty="0">
              <a:solidFill>
                <a:srgbClr val="414042"/>
              </a:solidFill>
              <a:latin typeface="Arial" panose="020B0604020202020204" pitchFamily="34" charset="0"/>
              <a:cs typeface="Arial" panose="020B0604020202020204" pitchFamily="34" charset="0"/>
            </a:endParaRPr>
          </a:p>
          <a:p>
            <a:pPr marL="0" indent="-171450" defTabSz="685800">
              <a:lnSpc>
                <a:spcPct val="120000"/>
              </a:lnSpc>
              <a:spcBef>
                <a:spcPts val="0"/>
              </a:spcBef>
              <a:defRPr/>
            </a:pPr>
            <a:endParaRPr lang="en-AU" sz="1050" dirty="0">
              <a:solidFill>
                <a:srgbClr val="414042"/>
              </a:solidFill>
              <a:latin typeface="Arial" panose="020B0604020202020204" pitchFamily="34" charset="0"/>
              <a:cs typeface="Arial" panose="020B0604020202020204" pitchFamily="34" charset="0"/>
            </a:endParaRPr>
          </a:p>
          <a:p>
            <a:pPr marL="0" indent="-171450" defTabSz="685800">
              <a:lnSpc>
                <a:spcPct val="150000"/>
              </a:lnSpc>
              <a:spcBef>
                <a:spcPts val="0"/>
              </a:spcBef>
              <a:defRPr/>
            </a:pPr>
            <a:endParaRPr lang="en-AU" sz="1050" dirty="0">
              <a:solidFill>
                <a:srgbClr val="414042"/>
              </a:solidFill>
              <a:latin typeface="Arial" panose="020B0604020202020204" pitchFamily="34" charset="0"/>
              <a:cs typeface="Arial" panose="020B0604020202020204" pitchFamily="34" charset="0"/>
            </a:endParaRPr>
          </a:p>
          <a:p>
            <a:pPr marL="0" indent="0" defTabSz="685800">
              <a:lnSpc>
                <a:spcPct val="120000"/>
              </a:lnSpc>
              <a:spcBef>
                <a:spcPts val="0"/>
              </a:spcBef>
              <a:buNone/>
              <a:defRPr/>
            </a:pPr>
            <a:endParaRPr lang="en-AU" sz="1050" dirty="0">
              <a:solidFill>
                <a:srgbClr val="414042"/>
              </a:solidFill>
              <a:latin typeface="Arial" panose="020B0604020202020204" pitchFamily="34" charset="0"/>
              <a:cs typeface="Arial" panose="020B0604020202020204" pitchFamily="34" charset="0"/>
            </a:endParaRPr>
          </a:p>
          <a:p>
            <a:pPr marL="0" indent="-171450" defTabSz="685800">
              <a:lnSpc>
                <a:spcPct val="120000"/>
              </a:lnSpc>
              <a:spcBef>
                <a:spcPts val="0"/>
              </a:spcBef>
              <a:defRPr/>
            </a:pPr>
            <a:endParaRPr lang="en-AU" sz="1050" dirty="0">
              <a:solidFill>
                <a:srgbClr val="414042"/>
              </a:solidFill>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7AB65FFB-0B30-B34D-8AEA-EBC785412F06}"/>
              </a:ext>
            </a:extLst>
          </p:cNvPr>
          <p:cNvSpPr/>
          <p:nvPr/>
        </p:nvSpPr>
        <p:spPr>
          <a:xfrm>
            <a:off x="6008954" y="2445264"/>
            <a:ext cx="3539731" cy="3539731"/>
          </a:xfrm>
          <a:prstGeom prst="ellipse">
            <a:avLst/>
          </a:prstGeom>
          <a:noFill/>
          <a:ln w="254000">
            <a:solidFill>
              <a:srgbClr val="40AEC8">
                <a:alpha val="1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ID">
              <a:solidFill>
                <a:prstClr val="white"/>
              </a:solidFill>
              <a:latin typeface="Calibri" panose="020F0502020204030204"/>
            </a:endParaRPr>
          </a:p>
        </p:txBody>
      </p:sp>
      <p:cxnSp>
        <p:nvCxnSpPr>
          <p:cNvPr id="9" name="Straight Connector 8">
            <a:extLst>
              <a:ext uri="{FF2B5EF4-FFF2-40B4-BE49-F238E27FC236}">
                <a16:creationId xmlns:a16="http://schemas.microsoft.com/office/drawing/2014/main" id="{637D778C-0170-C249-8BC5-2D4119A11DFE}"/>
              </a:ext>
            </a:extLst>
          </p:cNvPr>
          <p:cNvCxnSpPr>
            <a:cxnSpLocks/>
          </p:cNvCxnSpPr>
          <p:nvPr/>
        </p:nvCxnSpPr>
        <p:spPr>
          <a:xfrm flipV="1">
            <a:off x="99670" y="325755"/>
            <a:ext cx="0" cy="180975"/>
          </a:xfrm>
          <a:prstGeom prst="line">
            <a:avLst/>
          </a:prstGeom>
          <a:ln w="60325">
            <a:solidFill>
              <a:srgbClr val="4F9FA6"/>
            </a:solidFill>
            <a:prstDash val="soli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543C93C-267A-BC4F-8BA8-90630B592B95}"/>
              </a:ext>
            </a:extLst>
          </p:cNvPr>
          <p:cNvSpPr/>
          <p:nvPr/>
        </p:nvSpPr>
        <p:spPr>
          <a:xfrm>
            <a:off x="1" y="0"/>
            <a:ext cx="9144000" cy="745198"/>
          </a:xfrm>
          <a:prstGeom prst="rect">
            <a:avLst/>
          </a:prstGeom>
          <a:solidFill>
            <a:srgbClr val="4F9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Title 2">
            <a:extLst>
              <a:ext uri="{FF2B5EF4-FFF2-40B4-BE49-F238E27FC236}">
                <a16:creationId xmlns:a16="http://schemas.microsoft.com/office/drawing/2014/main" id="{A10BC6E9-200D-844C-9DA5-AA6125F767C6}"/>
              </a:ext>
            </a:extLst>
          </p:cNvPr>
          <p:cNvSpPr txBox="1">
            <a:spLocks/>
          </p:cNvSpPr>
          <p:nvPr/>
        </p:nvSpPr>
        <p:spPr>
          <a:xfrm>
            <a:off x="684018" y="270000"/>
            <a:ext cx="7344366" cy="459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2250" b="1">
                <a:solidFill>
                  <a:schemeClr val="bg1"/>
                </a:solidFill>
                <a:latin typeface="Arial" panose="020B0604020202020204" pitchFamily="34" charset="0"/>
                <a:cs typeface="Arial" panose="020B0604020202020204" pitchFamily="34" charset="0"/>
              </a:rPr>
              <a:t>Better Place Australia Overview and History</a:t>
            </a:r>
          </a:p>
        </p:txBody>
      </p:sp>
    </p:spTree>
    <p:extLst>
      <p:ext uri="{BB962C8B-B14F-4D97-AF65-F5344CB8AC3E}">
        <p14:creationId xmlns:p14="http://schemas.microsoft.com/office/powerpoint/2010/main" val="3477369386"/>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8884" y="4184440"/>
            <a:ext cx="1743651" cy="720203"/>
          </a:xfrm>
          <a:prstGeom prst="rect">
            <a:avLst/>
          </a:prstGeom>
        </p:spPr>
      </p:pic>
      <p:pic>
        <p:nvPicPr>
          <p:cNvPr id="7" name="Picture 6">
            <a:extLst>
              <a:ext uri="{FF2B5EF4-FFF2-40B4-BE49-F238E27FC236}">
                <a16:creationId xmlns:a16="http://schemas.microsoft.com/office/drawing/2014/main" id="{0DAA78D9-EDD8-4F83-AC50-3BFB9F4C2F96}"/>
              </a:ext>
            </a:extLst>
          </p:cNvPr>
          <p:cNvPicPr>
            <a:picLocks noChangeAspect="1"/>
          </p:cNvPicPr>
          <p:nvPr/>
        </p:nvPicPr>
        <p:blipFill>
          <a:blip r:embed="rId4"/>
          <a:stretch>
            <a:fillRect/>
          </a:stretch>
        </p:blipFill>
        <p:spPr>
          <a:xfrm>
            <a:off x="1219665" y="4173807"/>
            <a:ext cx="1899284" cy="791822"/>
          </a:xfrm>
          <a:prstGeom prst="rect">
            <a:avLst/>
          </a:prstGeom>
        </p:spPr>
      </p:pic>
      <p:sp>
        <p:nvSpPr>
          <p:cNvPr id="8" name="Rectangle 7">
            <a:extLst>
              <a:ext uri="{FF2B5EF4-FFF2-40B4-BE49-F238E27FC236}">
                <a16:creationId xmlns:a16="http://schemas.microsoft.com/office/drawing/2014/main" id="{8F5BC84E-B71C-8F4B-A272-AC98A42400F9}"/>
              </a:ext>
            </a:extLst>
          </p:cNvPr>
          <p:cNvSpPr/>
          <p:nvPr/>
        </p:nvSpPr>
        <p:spPr>
          <a:xfrm>
            <a:off x="1192440" y="4052314"/>
            <a:ext cx="2114887" cy="9844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Rectangle 9">
            <a:extLst>
              <a:ext uri="{FF2B5EF4-FFF2-40B4-BE49-F238E27FC236}">
                <a16:creationId xmlns:a16="http://schemas.microsoft.com/office/drawing/2014/main" id="{BAE32CF6-B9BB-0B4B-95D3-84E5CF6A02A4}"/>
              </a:ext>
            </a:extLst>
          </p:cNvPr>
          <p:cNvSpPr/>
          <p:nvPr/>
        </p:nvSpPr>
        <p:spPr>
          <a:xfrm>
            <a:off x="5608075" y="365023"/>
            <a:ext cx="652616" cy="353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4" name="Picture 13">
            <a:extLst>
              <a:ext uri="{FF2B5EF4-FFF2-40B4-BE49-F238E27FC236}">
                <a16:creationId xmlns:a16="http://schemas.microsoft.com/office/drawing/2014/main" id="{15E1AB7E-D199-E94D-B3EA-5F10A2F2306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239617" y="304064"/>
            <a:ext cx="6767224" cy="4733724"/>
          </a:xfrm>
          <a:prstGeom prst="rect">
            <a:avLst/>
          </a:prstGeom>
        </p:spPr>
      </p:pic>
    </p:spTree>
    <p:extLst>
      <p:ext uri="{BB962C8B-B14F-4D97-AF65-F5344CB8AC3E}">
        <p14:creationId xmlns:p14="http://schemas.microsoft.com/office/powerpoint/2010/main" val="866681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0C571E-EBFD-4787-85FA-35EDD8FF1199}"/>
              </a:ext>
            </a:extLst>
          </p:cNvPr>
          <p:cNvSpPr txBox="1"/>
          <p:nvPr/>
        </p:nvSpPr>
        <p:spPr>
          <a:xfrm>
            <a:off x="228600" y="80398"/>
            <a:ext cx="7340671" cy="589072"/>
          </a:xfrm>
          <a:prstGeom prst="rect">
            <a:avLst/>
          </a:prstGeom>
          <a:noFill/>
        </p:spPr>
        <p:txBody>
          <a:bodyPr wrap="square" rtlCol="0">
            <a:spAutoFit/>
          </a:bodyPr>
          <a:lstStyle/>
          <a:p>
            <a:pPr>
              <a:lnSpc>
                <a:spcPct val="150000"/>
              </a:lnSpc>
              <a:defRPr/>
            </a:pPr>
            <a:r>
              <a:rPr lang="en-AU" sz="2400">
                <a:solidFill>
                  <a:srgbClr val="4F9FA6"/>
                </a:solidFill>
                <a:latin typeface="Avenir Medium" panose="02000503020000020003" pitchFamily="2" charset="0"/>
              </a:rPr>
              <a:t>Heading</a:t>
            </a:r>
            <a:endParaRPr lang="en-ID" sz="2400">
              <a:solidFill>
                <a:srgbClr val="414042"/>
              </a:solidFill>
              <a:latin typeface="Calibri" panose="020F0502020204030204"/>
              <a:ea typeface="Lato" panose="020F0502020204030203" pitchFamily="34" charset="0"/>
              <a:cs typeface="Lato" panose="020F0502020204030203" pitchFamily="34" charset="0"/>
            </a:endParaRPr>
          </a:p>
        </p:txBody>
      </p:sp>
      <p:pic>
        <p:nvPicPr>
          <p:cNvPr id="10" name="Picture 9">
            <a:extLst>
              <a:ext uri="{FF2B5EF4-FFF2-40B4-BE49-F238E27FC236}">
                <a16:creationId xmlns:a16="http://schemas.microsoft.com/office/drawing/2014/main" id="{B497B41B-AF27-F647-B4F4-D5FBEABF94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699" y="3675687"/>
            <a:ext cx="1898789" cy="1341782"/>
          </a:xfrm>
          <a:prstGeom prst="rect">
            <a:avLst/>
          </a:prstGeom>
        </p:spPr>
      </p:pic>
      <p:sp>
        <p:nvSpPr>
          <p:cNvPr id="8" name="Oval 7">
            <a:extLst>
              <a:ext uri="{FF2B5EF4-FFF2-40B4-BE49-F238E27FC236}">
                <a16:creationId xmlns:a16="http://schemas.microsoft.com/office/drawing/2014/main" id="{7AB65FFB-0B30-B34D-8AEA-EBC785412F06}"/>
              </a:ext>
            </a:extLst>
          </p:cNvPr>
          <p:cNvSpPr/>
          <p:nvPr/>
        </p:nvSpPr>
        <p:spPr>
          <a:xfrm>
            <a:off x="6001161" y="2480040"/>
            <a:ext cx="3539731" cy="3539731"/>
          </a:xfrm>
          <a:prstGeom prst="ellipse">
            <a:avLst/>
          </a:prstGeom>
          <a:noFill/>
          <a:ln w="254000">
            <a:solidFill>
              <a:srgbClr val="40AEC8">
                <a:alpha val="1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ID">
              <a:solidFill>
                <a:prstClr val="white"/>
              </a:solidFill>
              <a:latin typeface="Calibri" panose="020F0502020204030204"/>
            </a:endParaRPr>
          </a:p>
        </p:txBody>
      </p:sp>
      <p:cxnSp>
        <p:nvCxnSpPr>
          <p:cNvPr id="9" name="Straight Connector 8">
            <a:extLst>
              <a:ext uri="{FF2B5EF4-FFF2-40B4-BE49-F238E27FC236}">
                <a16:creationId xmlns:a16="http://schemas.microsoft.com/office/drawing/2014/main" id="{637D778C-0170-C249-8BC5-2D4119A11DFE}"/>
              </a:ext>
            </a:extLst>
          </p:cNvPr>
          <p:cNvCxnSpPr>
            <a:cxnSpLocks/>
          </p:cNvCxnSpPr>
          <p:nvPr/>
        </p:nvCxnSpPr>
        <p:spPr>
          <a:xfrm flipV="1">
            <a:off x="99670" y="325755"/>
            <a:ext cx="0" cy="180975"/>
          </a:xfrm>
          <a:prstGeom prst="line">
            <a:avLst/>
          </a:prstGeom>
          <a:ln w="60325">
            <a:solidFill>
              <a:srgbClr val="4F9FA6"/>
            </a:solidFill>
            <a:prstDash val="solid"/>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A505DFC2-1426-5948-B613-3973CCE917AC}"/>
              </a:ext>
            </a:extLst>
          </p:cNvPr>
          <p:cNvSpPr/>
          <p:nvPr/>
        </p:nvSpPr>
        <p:spPr>
          <a:xfrm>
            <a:off x="1" y="0"/>
            <a:ext cx="9144000" cy="745198"/>
          </a:xfrm>
          <a:prstGeom prst="rect">
            <a:avLst/>
          </a:prstGeom>
          <a:solidFill>
            <a:srgbClr val="4F9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8" name="Title 2">
            <a:extLst>
              <a:ext uri="{FF2B5EF4-FFF2-40B4-BE49-F238E27FC236}">
                <a16:creationId xmlns:a16="http://schemas.microsoft.com/office/drawing/2014/main" id="{38CB7311-9AE8-BF48-B30E-86DF46DF2220}"/>
              </a:ext>
            </a:extLst>
          </p:cNvPr>
          <p:cNvSpPr txBox="1">
            <a:spLocks/>
          </p:cNvSpPr>
          <p:nvPr/>
        </p:nvSpPr>
        <p:spPr>
          <a:xfrm>
            <a:off x="684018" y="270000"/>
            <a:ext cx="7344366" cy="459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2250" b="1" dirty="0">
                <a:solidFill>
                  <a:schemeClr val="bg1"/>
                </a:solidFill>
                <a:latin typeface="Arial" panose="020B0604020202020204" pitchFamily="34" charset="0"/>
                <a:cs typeface="Arial" panose="020B0604020202020204" pitchFamily="34" charset="0"/>
              </a:rPr>
              <a:t>Our Services in Gippsland</a:t>
            </a:r>
          </a:p>
        </p:txBody>
      </p:sp>
      <p:sp>
        <p:nvSpPr>
          <p:cNvPr id="19" name="Content Placeholder 1">
            <a:extLst>
              <a:ext uri="{FF2B5EF4-FFF2-40B4-BE49-F238E27FC236}">
                <a16:creationId xmlns:a16="http://schemas.microsoft.com/office/drawing/2014/main" id="{39AC97C1-410E-D843-9F70-611126110237}"/>
              </a:ext>
            </a:extLst>
          </p:cNvPr>
          <p:cNvSpPr txBox="1">
            <a:spLocks/>
          </p:cNvSpPr>
          <p:nvPr/>
        </p:nvSpPr>
        <p:spPr>
          <a:xfrm>
            <a:off x="1531849" y="1543733"/>
            <a:ext cx="3057893" cy="1897479"/>
          </a:xfrm>
          <a:prstGeom prst="rect">
            <a:avLst/>
          </a:prstGeom>
        </p:spPr>
        <p:txBody>
          <a:bodyPr lIns="68580" tIns="34290" rIns="68580" bIns="3429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spcAft>
                <a:spcPts val="450"/>
              </a:spcAft>
            </a:pPr>
            <a:r>
              <a:rPr lang="en-AU" sz="1350" dirty="0">
                <a:latin typeface="Arial" panose="020B0604020202020204" pitchFamily="34" charset="0"/>
                <a:cs typeface="Arial" panose="020B0604020202020204" pitchFamily="34" charset="0"/>
              </a:rPr>
              <a:t>Family Relationship Centre </a:t>
            </a:r>
          </a:p>
          <a:p>
            <a:pPr>
              <a:lnSpc>
                <a:spcPct val="110000"/>
              </a:lnSpc>
              <a:spcBef>
                <a:spcPts val="0"/>
              </a:spcBef>
              <a:spcAft>
                <a:spcPts val="450"/>
              </a:spcAft>
            </a:pPr>
            <a:r>
              <a:rPr lang="en-AU" sz="1350" dirty="0">
                <a:latin typeface="Arial" panose="020B0604020202020204" pitchFamily="34" charset="0"/>
                <a:cs typeface="Arial" panose="020B0604020202020204" pitchFamily="34" charset="0"/>
              </a:rPr>
              <a:t>Family Counselling</a:t>
            </a:r>
          </a:p>
          <a:p>
            <a:pPr>
              <a:lnSpc>
                <a:spcPct val="110000"/>
              </a:lnSpc>
              <a:spcBef>
                <a:spcPts val="0"/>
              </a:spcBef>
              <a:spcAft>
                <a:spcPts val="450"/>
              </a:spcAft>
            </a:pPr>
            <a:r>
              <a:rPr lang="en-AU" sz="1350" dirty="0">
                <a:latin typeface="Arial" panose="020B0604020202020204" pitchFamily="34" charset="0"/>
                <a:cs typeface="Arial" panose="020B0604020202020204" pitchFamily="34" charset="0"/>
              </a:rPr>
              <a:t>Childrens Contact Service </a:t>
            </a:r>
          </a:p>
          <a:p>
            <a:pPr>
              <a:lnSpc>
                <a:spcPct val="110000"/>
              </a:lnSpc>
              <a:spcBef>
                <a:spcPts val="0"/>
              </a:spcBef>
              <a:spcAft>
                <a:spcPts val="450"/>
              </a:spcAft>
            </a:pPr>
            <a:r>
              <a:rPr lang="en-AU" sz="1350" dirty="0">
                <a:latin typeface="Arial" panose="020B0604020202020204" pitchFamily="34" charset="0"/>
                <a:cs typeface="Arial" panose="020B0604020202020204" pitchFamily="34" charset="0"/>
              </a:rPr>
              <a:t>Relationship Counselling</a:t>
            </a:r>
          </a:p>
          <a:p>
            <a:pPr>
              <a:lnSpc>
                <a:spcPct val="110000"/>
              </a:lnSpc>
              <a:spcBef>
                <a:spcPts val="0"/>
              </a:spcBef>
              <a:spcAft>
                <a:spcPts val="450"/>
              </a:spcAft>
            </a:pPr>
            <a:r>
              <a:rPr lang="en-AU" sz="1350" dirty="0">
                <a:latin typeface="Arial"/>
                <a:cs typeface="Arial"/>
              </a:rPr>
              <a:t>Family Dispute Resolution – Children</a:t>
            </a:r>
            <a:endParaRPr lang="en-AU" sz="1350" dirty="0">
              <a:latin typeface="Arial" panose="020B0604020202020204" pitchFamily="34" charset="0"/>
              <a:cs typeface="Arial" panose="020B0604020202020204" pitchFamily="34" charset="0"/>
            </a:endParaRPr>
          </a:p>
          <a:p>
            <a:pPr>
              <a:lnSpc>
                <a:spcPct val="110000"/>
              </a:lnSpc>
              <a:spcBef>
                <a:spcPts val="0"/>
              </a:spcBef>
              <a:spcAft>
                <a:spcPts val="450"/>
              </a:spcAft>
            </a:pPr>
            <a:r>
              <a:rPr lang="en-AU" sz="1350" dirty="0">
                <a:latin typeface="Arial"/>
                <a:cs typeface="Arial"/>
              </a:rPr>
              <a:t>Family Dispute Resolution - Property</a:t>
            </a:r>
            <a:endParaRPr lang="en-AU" sz="1350" dirty="0">
              <a:latin typeface="Arial" panose="020B0604020202020204" pitchFamily="34" charset="0"/>
              <a:cs typeface="Arial" panose="020B0604020202020204" pitchFamily="34" charset="0"/>
            </a:endParaRPr>
          </a:p>
          <a:p>
            <a:pPr>
              <a:lnSpc>
                <a:spcPct val="110000"/>
              </a:lnSpc>
              <a:spcBef>
                <a:spcPts val="0"/>
              </a:spcBef>
              <a:spcAft>
                <a:spcPts val="450"/>
              </a:spcAft>
            </a:pPr>
            <a:r>
              <a:rPr lang="en-AU" sz="1350" dirty="0">
                <a:latin typeface="Arial" panose="020B0604020202020204" pitchFamily="34" charset="0"/>
                <a:cs typeface="Arial" panose="020B0604020202020204" pitchFamily="34" charset="0"/>
              </a:rPr>
              <a:t>Elder Abuse Prevention Support Service</a:t>
            </a:r>
          </a:p>
        </p:txBody>
      </p:sp>
      <p:sp>
        <p:nvSpPr>
          <p:cNvPr id="20" name="Content Placeholder 1">
            <a:extLst>
              <a:ext uri="{FF2B5EF4-FFF2-40B4-BE49-F238E27FC236}">
                <a16:creationId xmlns:a16="http://schemas.microsoft.com/office/drawing/2014/main" id="{F27DC488-6CF8-FE45-B0EF-BB795825F548}"/>
              </a:ext>
            </a:extLst>
          </p:cNvPr>
          <p:cNvSpPr txBox="1">
            <a:spLocks/>
          </p:cNvSpPr>
          <p:nvPr/>
        </p:nvSpPr>
        <p:spPr>
          <a:xfrm>
            <a:off x="4572001" y="1575300"/>
            <a:ext cx="3127664" cy="2013461"/>
          </a:xfrm>
          <a:prstGeom prst="rect">
            <a:avLst/>
          </a:prstGeom>
        </p:spPr>
        <p:txBody>
          <a:bodyPr vert="horz" lIns="27000" tIns="27000" rIns="27000" bIns="27000" rtlCol="0">
            <a:noAutofit/>
          </a:bodyPr>
          <a:lstStyle>
            <a:lvl1pPr marL="0" indent="0" algn="l" defTabSz="914400" rtl="0" eaLnBrk="1" latinLnBrk="0" hangingPunct="1">
              <a:lnSpc>
                <a:spcPct val="104000"/>
              </a:lnSpc>
              <a:spcBef>
                <a:spcPts val="1000"/>
              </a:spcBef>
              <a:spcAft>
                <a:spcPts val="2000"/>
              </a:spcAft>
              <a:buFontTx/>
              <a:buNone/>
              <a:defRPr sz="2400" b="0" kern="1200" spc="0" baseline="0">
                <a:solidFill>
                  <a:schemeClr val="tx1"/>
                </a:solidFill>
                <a:latin typeface="Franklin Gothic Book" panose="020B0503020102020204" pitchFamily="34" charset="0"/>
                <a:ea typeface="+mn-ea"/>
                <a:cs typeface="Arial" panose="020B0604020202020204" pitchFamily="34" charset="0"/>
              </a:defRPr>
            </a:lvl1pPr>
            <a:lvl2pPr marL="0" indent="0" algn="l" defTabSz="914400" rtl="0" eaLnBrk="1" latinLnBrk="0" hangingPunct="1">
              <a:lnSpc>
                <a:spcPct val="106000"/>
              </a:lnSpc>
              <a:spcBef>
                <a:spcPts val="0"/>
              </a:spcBef>
              <a:spcAft>
                <a:spcPts val="1000"/>
              </a:spcAft>
              <a:buFontTx/>
              <a:buNone/>
              <a:defRPr sz="2000" kern="1200" spc="0" baseline="0">
                <a:solidFill>
                  <a:schemeClr val="tx1"/>
                </a:solidFill>
                <a:latin typeface="+mn-lt"/>
                <a:ea typeface="+mn-ea"/>
                <a:cs typeface="+mn-cs"/>
              </a:defRPr>
            </a:lvl2pPr>
            <a:lvl3pPr marL="324000" indent="-324000" algn="l" defTabSz="914400" rtl="0" eaLnBrk="1" latinLnBrk="0" hangingPunct="1">
              <a:lnSpc>
                <a:spcPct val="106000"/>
              </a:lnSpc>
              <a:spcBef>
                <a:spcPts val="0"/>
              </a:spcBef>
              <a:spcAft>
                <a:spcPts val="800"/>
              </a:spcAft>
              <a:buFont typeface="Arial" pitchFamily="34" charset="0"/>
              <a:buChar char="•"/>
              <a:defRPr sz="2000" kern="1200" spc="0" baseline="0">
                <a:solidFill>
                  <a:schemeClr val="tx1"/>
                </a:solidFill>
                <a:latin typeface="Franklin Gothic Book" panose="020B0503020102020204" pitchFamily="34" charset="0"/>
                <a:ea typeface="+mn-ea"/>
                <a:cs typeface="Arial" panose="020B0604020202020204" pitchFamily="34" charset="0"/>
              </a:defRPr>
            </a:lvl3pPr>
            <a:lvl4pPr marL="648000" indent="-324000" algn="l" defTabSz="914400" rtl="0" eaLnBrk="1" latinLnBrk="0" hangingPunct="1">
              <a:lnSpc>
                <a:spcPct val="106000"/>
              </a:lnSpc>
              <a:spcBef>
                <a:spcPts val="0"/>
              </a:spcBef>
              <a:spcAft>
                <a:spcPts val="800"/>
              </a:spcAft>
              <a:buFont typeface="Arial" pitchFamily="34" charset="0"/>
              <a:buChar char="–"/>
              <a:defRPr sz="2000" kern="1200" spc="0" baseline="0">
                <a:solidFill>
                  <a:schemeClr val="tx1"/>
                </a:solidFill>
                <a:latin typeface="Franklin Gothic Book" panose="020B0503020102020204" pitchFamily="34" charset="0"/>
                <a:ea typeface="+mn-ea"/>
                <a:cs typeface="Arial" panose="020B0604020202020204" pitchFamily="34" charset="0"/>
              </a:defRPr>
            </a:lvl4pPr>
            <a:lvl5pPr marL="972000" indent="-324000" algn="l" defTabSz="914400" rtl="0" eaLnBrk="1" latinLnBrk="0" hangingPunct="1">
              <a:lnSpc>
                <a:spcPct val="106000"/>
              </a:lnSpc>
              <a:spcBef>
                <a:spcPts val="0"/>
              </a:spcBef>
              <a:spcAft>
                <a:spcPts val="800"/>
              </a:spcAft>
              <a:buFont typeface="Arial" pitchFamily="34" charset="0"/>
              <a:buChar char="»"/>
              <a:defRPr sz="2000" kern="1200" spc="0" baseline="0">
                <a:solidFill>
                  <a:schemeClr val="tx1"/>
                </a:solidFill>
                <a:latin typeface="Franklin Gothic Book" panose="020B05030201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14313" indent="-214313">
              <a:lnSpc>
                <a:spcPct val="110000"/>
              </a:lnSpc>
              <a:spcBef>
                <a:spcPts val="0"/>
              </a:spcBef>
              <a:spcAft>
                <a:spcPts val="450"/>
              </a:spcAft>
              <a:buFont typeface="Arial" panose="020B0604020202020204" pitchFamily="34" charset="0"/>
              <a:buChar char="•"/>
            </a:pPr>
            <a:r>
              <a:rPr lang="en-AU" sz="1125" dirty="0">
                <a:latin typeface="Arial" panose="020B0604020202020204" pitchFamily="34" charset="0"/>
              </a:rPr>
              <a:t>Parenting after Separation Courses</a:t>
            </a:r>
          </a:p>
          <a:p>
            <a:pPr>
              <a:lnSpc>
                <a:spcPct val="110000"/>
              </a:lnSpc>
              <a:spcBef>
                <a:spcPts val="0"/>
              </a:spcBef>
              <a:spcAft>
                <a:spcPts val="450"/>
              </a:spcAft>
            </a:pPr>
            <a:r>
              <a:rPr lang="en-AU" sz="1125" dirty="0">
                <a:latin typeface="Arial" panose="020B0604020202020204" pitchFamily="34" charset="0"/>
              </a:rPr>
              <a:t>      (PAS - Court approved) </a:t>
            </a:r>
          </a:p>
          <a:p>
            <a:pPr marL="214313" indent="-214313">
              <a:lnSpc>
                <a:spcPct val="110000"/>
              </a:lnSpc>
              <a:spcBef>
                <a:spcPts val="0"/>
              </a:spcBef>
              <a:spcAft>
                <a:spcPts val="0"/>
              </a:spcAft>
              <a:buFont typeface="Arial" panose="020B0604020202020204" pitchFamily="34" charset="0"/>
              <a:buChar char="•"/>
            </a:pPr>
            <a:r>
              <a:rPr lang="en-AU" sz="1125" dirty="0">
                <a:latin typeface="Arial" panose="020B0604020202020204" pitchFamily="34" charset="0"/>
              </a:rPr>
              <a:t>Information and Education e.g. Tuning into Kids, Tuning into Teens</a:t>
            </a:r>
          </a:p>
          <a:p>
            <a:pPr marL="214313" indent="-214313">
              <a:lnSpc>
                <a:spcPct val="110000"/>
              </a:lnSpc>
              <a:spcBef>
                <a:spcPts val="0"/>
              </a:spcBef>
              <a:spcAft>
                <a:spcPts val="0"/>
              </a:spcAft>
              <a:buFont typeface="Arial" panose="020B0604020202020204" pitchFamily="34" charset="0"/>
              <a:buChar char="•"/>
            </a:pPr>
            <a:r>
              <a:rPr lang="en-AU" sz="1125" dirty="0">
                <a:latin typeface="Arial" panose="020B0604020202020204" pitchFamily="34" charset="0"/>
              </a:rPr>
              <a:t>Training &amp; Skills Building</a:t>
            </a:r>
          </a:p>
          <a:p>
            <a:pPr marL="214313" indent="-214313">
              <a:lnSpc>
                <a:spcPct val="110000"/>
              </a:lnSpc>
              <a:spcBef>
                <a:spcPts val="0"/>
              </a:spcBef>
              <a:spcAft>
                <a:spcPts val="0"/>
              </a:spcAft>
              <a:buFont typeface="Arial" panose="020B0604020202020204" pitchFamily="34" charset="0"/>
              <a:buChar char="•"/>
            </a:pPr>
            <a:r>
              <a:rPr lang="en-AU" sz="1125" dirty="0">
                <a:latin typeface="Arial" panose="020B0604020202020204" pitchFamily="34" charset="0"/>
              </a:rPr>
              <a:t>Gippsland Family Law Network </a:t>
            </a:r>
          </a:p>
        </p:txBody>
      </p:sp>
      <p:sp>
        <p:nvSpPr>
          <p:cNvPr id="21" name="Rectangle 20">
            <a:extLst>
              <a:ext uri="{FF2B5EF4-FFF2-40B4-BE49-F238E27FC236}">
                <a16:creationId xmlns:a16="http://schemas.microsoft.com/office/drawing/2014/main" id="{269A98C1-D447-4B4D-A540-2D0D3AE21348}"/>
              </a:ext>
            </a:extLst>
          </p:cNvPr>
          <p:cNvSpPr/>
          <p:nvPr/>
        </p:nvSpPr>
        <p:spPr>
          <a:xfrm>
            <a:off x="1574668" y="893595"/>
            <a:ext cx="5778642" cy="482889"/>
          </a:xfrm>
          <a:prstGeom prst="rect">
            <a:avLst/>
          </a:prstGeom>
        </p:spPr>
        <p:txBody>
          <a:bodyPr wrap="square">
            <a:spAutoFit/>
          </a:bodyPr>
          <a:lstStyle/>
          <a:p>
            <a:pPr>
              <a:lnSpc>
                <a:spcPct val="110000"/>
              </a:lnSpc>
              <a:spcAft>
                <a:spcPts val="450"/>
              </a:spcAft>
            </a:pPr>
            <a:r>
              <a:rPr lang="en-AU" sz="1200" dirty="0">
                <a:solidFill>
                  <a:srgbClr val="151F6D"/>
                </a:solidFill>
                <a:latin typeface="Arial" panose="020B0604020202020204" pitchFamily="34" charset="0"/>
                <a:cs typeface="Arial" panose="020B0604020202020204" pitchFamily="34" charset="0"/>
              </a:rPr>
              <a:t>We offer an online information and support services, phone and video options for service delivery, and a 1800 number that triages callers into:</a:t>
            </a:r>
            <a:endParaRPr lang="en-AU" sz="1013" dirty="0">
              <a:solidFill>
                <a:srgbClr val="151F6D"/>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47A66916-5DA3-5D45-B34B-1473EA91BA5C}"/>
              </a:ext>
            </a:extLst>
          </p:cNvPr>
          <p:cNvSpPr/>
          <p:nvPr/>
        </p:nvSpPr>
        <p:spPr>
          <a:xfrm>
            <a:off x="1574669" y="4145908"/>
            <a:ext cx="5930311" cy="1004827"/>
          </a:xfrm>
          <a:prstGeom prst="rect">
            <a:avLst/>
          </a:prstGeom>
          <a:solidFill>
            <a:srgbClr val="4F9FA6"/>
          </a:solidFill>
        </p:spPr>
        <p:txBody>
          <a:bodyPr wrap="square">
            <a:spAutoFit/>
          </a:bodyPr>
          <a:lstStyle/>
          <a:p>
            <a:pPr algn="ctr">
              <a:lnSpc>
                <a:spcPct val="110000"/>
              </a:lnSpc>
              <a:spcAft>
                <a:spcPts val="900"/>
              </a:spcAft>
            </a:pPr>
            <a:br>
              <a:rPr lang="en-AU" sz="1200">
                <a:solidFill>
                  <a:schemeClr val="bg1"/>
                </a:solidFill>
                <a:latin typeface="Franklin Gothic Demi" panose="020B0703020102020204" pitchFamily="34" charset="0"/>
              </a:rPr>
            </a:br>
            <a:r>
              <a:rPr lang="en-AU" sz="1200">
                <a:solidFill>
                  <a:schemeClr val="bg1"/>
                </a:solidFill>
                <a:latin typeface="Franklin Gothic Demi" panose="020B0703020102020204" pitchFamily="34" charset="0"/>
              </a:rPr>
              <a:t>We aim to help families understand and resolve conflict, manage their finances, improve communication and grow stronger as a result.</a:t>
            </a:r>
          </a:p>
          <a:p>
            <a:pPr algn="ctr">
              <a:lnSpc>
                <a:spcPct val="110000"/>
              </a:lnSpc>
              <a:spcAft>
                <a:spcPts val="900"/>
              </a:spcAft>
            </a:pPr>
            <a:endParaRPr lang="en-AU" sz="1200">
              <a:solidFill>
                <a:schemeClr val="bg1"/>
              </a:solidFill>
              <a:latin typeface="Franklin Gothic Demi" panose="020B0703020102020204" pitchFamily="34" charset="0"/>
            </a:endParaRPr>
          </a:p>
        </p:txBody>
      </p:sp>
      <p:pic>
        <p:nvPicPr>
          <p:cNvPr id="2" name="Picture 1" descr="A close-up of a card&#10;&#10;Description automatically generated">
            <a:extLst>
              <a:ext uri="{FF2B5EF4-FFF2-40B4-BE49-F238E27FC236}">
                <a16:creationId xmlns:a16="http://schemas.microsoft.com/office/drawing/2014/main" id="{32B29E5A-671D-C4AB-121A-37A564C760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3310" y="3014211"/>
            <a:ext cx="1533007" cy="853123"/>
          </a:xfrm>
          <a:prstGeom prst="rect">
            <a:avLst/>
          </a:prstGeom>
        </p:spPr>
      </p:pic>
    </p:spTree>
    <p:extLst>
      <p:ext uri="{BB962C8B-B14F-4D97-AF65-F5344CB8AC3E}">
        <p14:creationId xmlns:p14="http://schemas.microsoft.com/office/powerpoint/2010/main" val="1528611146"/>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0C571E-EBFD-4787-85FA-35EDD8FF1199}"/>
              </a:ext>
            </a:extLst>
          </p:cNvPr>
          <p:cNvSpPr txBox="1"/>
          <p:nvPr/>
        </p:nvSpPr>
        <p:spPr>
          <a:xfrm>
            <a:off x="228600" y="80398"/>
            <a:ext cx="7340671" cy="638573"/>
          </a:xfrm>
          <a:prstGeom prst="rect">
            <a:avLst/>
          </a:prstGeom>
          <a:noFill/>
        </p:spPr>
        <p:txBody>
          <a:bodyPr wrap="square" rtlCol="0">
            <a:spAutoFit/>
          </a:bodyPr>
          <a:lstStyle/>
          <a:p>
            <a:pPr>
              <a:lnSpc>
                <a:spcPct val="150000"/>
              </a:lnSpc>
              <a:defRPr/>
            </a:pPr>
            <a:r>
              <a:rPr lang="en-AU" sz="2700" dirty="0">
                <a:solidFill>
                  <a:srgbClr val="4F9FA6"/>
                </a:solidFill>
                <a:latin typeface="Arial" panose="020B0604020202020204" pitchFamily="34" charset="0"/>
                <a:cs typeface="Arial" panose="020B0604020202020204" pitchFamily="34" charset="0"/>
              </a:rPr>
              <a:t>What is Family Dispute Resolution (FDR) </a:t>
            </a:r>
            <a:endParaRPr lang="en-ID" sz="2700" dirty="0">
              <a:solidFill>
                <a:srgbClr val="414042"/>
              </a:solidFill>
              <a:latin typeface="Arial" panose="020B0604020202020204" pitchFamily="34" charset="0"/>
              <a:ea typeface="Lato" panose="020F0502020204030203" pitchFamily="34" charset="0"/>
              <a:cs typeface="Arial" panose="020B0604020202020204" pitchFamily="34" charset="0"/>
            </a:endParaRPr>
          </a:p>
        </p:txBody>
      </p:sp>
      <p:sp>
        <p:nvSpPr>
          <p:cNvPr id="8" name="Oval 7">
            <a:extLst>
              <a:ext uri="{FF2B5EF4-FFF2-40B4-BE49-F238E27FC236}">
                <a16:creationId xmlns:a16="http://schemas.microsoft.com/office/drawing/2014/main" id="{7AB65FFB-0B30-B34D-8AEA-EBC785412F06}"/>
              </a:ext>
            </a:extLst>
          </p:cNvPr>
          <p:cNvSpPr/>
          <p:nvPr/>
        </p:nvSpPr>
        <p:spPr>
          <a:xfrm>
            <a:off x="6008954" y="2445264"/>
            <a:ext cx="3539731" cy="3539731"/>
          </a:xfrm>
          <a:prstGeom prst="ellipse">
            <a:avLst/>
          </a:prstGeom>
          <a:noFill/>
          <a:ln w="254000">
            <a:solidFill>
              <a:srgbClr val="40AEC8">
                <a:alpha val="1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ID">
              <a:solidFill>
                <a:prstClr val="white"/>
              </a:solidFill>
              <a:latin typeface="Calibri" panose="020F0502020204030204"/>
            </a:endParaRPr>
          </a:p>
        </p:txBody>
      </p:sp>
      <p:cxnSp>
        <p:nvCxnSpPr>
          <p:cNvPr id="7" name="Straight Connector 6">
            <a:extLst>
              <a:ext uri="{FF2B5EF4-FFF2-40B4-BE49-F238E27FC236}">
                <a16:creationId xmlns:a16="http://schemas.microsoft.com/office/drawing/2014/main" id="{123FDF50-A1E2-0143-9DA7-7978A5A408F7}"/>
              </a:ext>
            </a:extLst>
          </p:cNvPr>
          <p:cNvCxnSpPr>
            <a:cxnSpLocks/>
          </p:cNvCxnSpPr>
          <p:nvPr/>
        </p:nvCxnSpPr>
        <p:spPr>
          <a:xfrm flipV="1">
            <a:off x="99670" y="325755"/>
            <a:ext cx="0" cy="180975"/>
          </a:xfrm>
          <a:prstGeom prst="line">
            <a:avLst/>
          </a:prstGeom>
          <a:ln w="60325">
            <a:solidFill>
              <a:srgbClr val="4F9FA6"/>
            </a:solidFill>
            <a:prstDash val="soli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94CC69F-1049-40DB-937F-212061FE6CBB}"/>
              </a:ext>
            </a:extLst>
          </p:cNvPr>
          <p:cNvSpPr txBox="1"/>
          <p:nvPr/>
        </p:nvSpPr>
        <p:spPr>
          <a:xfrm>
            <a:off x="1162542" y="1102141"/>
            <a:ext cx="5716240" cy="2832635"/>
          </a:xfrm>
          <a:prstGeom prst="rect">
            <a:avLst/>
          </a:prstGeom>
          <a:noFill/>
        </p:spPr>
        <p:txBody>
          <a:bodyPr wrap="square">
            <a:spAutoFit/>
          </a:bodyPr>
          <a:lstStyle/>
          <a:p>
            <a:pPr algn="l" rtl="0" fontAlgn="base"/>
            <a:r>
              <a:rPr lang="en-GB" dirty="0">
                <a:solidFill>
                  <a:srgbClr val="000000"/>
                </a:solidFill>
                <a:latin typeface="Arial" panose="020B0604020202020204" pitchFamily="34" charset="0"/>
              </a:rPr>
              <a:t>FDR is a process for resolving conflicts between couples and families working through issues arising from separation. </a:t>
            </a:r>
            <a:r>
              <a:rPr lang="en-GB" sz="1013" dirty="0">
                <a:solidFill>
                  <a:srgbClr val="000000"/>
                </a:solidFill>
                <a:latin typeface="Arial" panose="020B0604020202020204" pitchFamily="34" charset="0"/>
              </a:rPr>
              <a:t>Issues such as:</a:t>
            </a:r>
            <a:br>
              <a:rPr lang="en-GB" dirty="0">
                <a:solidFill>
                  <a:srgbClr val="000000"/>
                </a:solidFill>
                <a:latin typeface="Arial" panose="020B0604020202020204" pitchFamily="34" charset="0"/>
              </a:rPr>
            </a:br>
            <a:endParaRPr lang="en-GB" dirty="0">
              <a:solidFill>
                <a:srgbClr val="000000"/>
              </a:solidFill>
              <a:latin typeface="Arial" panose="020B0604020202020204" pitchFamily="34" charset="0"/>
            </a:endParaRPr>
          </a:p>
          <a:p>
            <a:pPr marL="214313" indent="-214313" fontAlgn="base">
              <a:lnSpc>
                <a:spcPct val="150000"/>
              </a:lnSpc>
              <a:buFont typeface="Wingdings" pitchFamily="2" charset="2"/>
              <a:buChar char="ü"/>
            </a:pPr>
            <a:r>
              <a:rPr lang="en-GB" sz="1013" dirty="0">
                <a:solidFill>
                  <a:srgbClr val="000000"/>
                </a:solidFill>
                <a:latin typeface="Arial" panose="020B0604020202020204" pitchFamily="34" charset="0"/>
              </a:rPr>
              <a:t>Parenting agreements </a:t>
            </a:r>
          </a:p>
          <a:p>
            <a:pPr marL="214313" indent="-214313" fontAlgn="base">
              <a:buFont typeface="Wingdings" pitchFamily="2" charset="2"/>
              <a:buChar char="ü"/>
            </a:pPr>
            <a:r>
              <a:rPr lang="en-GB" sz="1013" dirty="0">
                <a:solidFill>
                  <a:srgbClr val="000000"/>
                </a:solidFill>
                <a:latin typeface="Arial" panose="020B0604020202020204" pitchFamily="34" charset="0"/>
              </a:rPr>
              <a:t>Negotiating property matters</a:t>
            </a:r>
            <a:endParaRPr lang="en-GB" dirty="0">
              <a:solidFill>
                <a:srgbClr val="000000"/>
              </a:solidFill>
              <a:latin typeface="Arial" panose="020B0604020202020204" pitchFamily="34" charset="0"/>
            </a:endParaRPr>
          </a:p>
          <a:p>
            <a:pPr algn="l" rtl="0" fontAlgn="base"/>
            <a:endParaRPr lang="en-GB" dirty="0">
              <a:solidFill>
                <a:srgbClr val="000000"/>
              </a:solidFill>
              <a:latin typeface="Arial" panose="020B0604020202020204" pitchFamily="34" charset="0"/>
            </a:endParaRPr>
          </a:p>
          <a:p>
            <a:pPr algn="l" rtl="0" fontAlgn="base"/>
            <a:r>
              <a:rPr lang="en-GB" dirty="0">
                <a:solidFill>
                  <a:srgbClr val="000000"/>
                </a:solidFill>
                <a:latin typeface="Arial" panose="020B0604020202020204" pitchFamily="34" charset="0"/>
              </a:rPr>
              <a:t>It is a process where a trained family dispute resolution practitioner helps people going through separation </a:t>
            </a:r>
            <a:r>
              <a:rPr lang="en-GB" sz="1013" dirty="0">
                <a:solidFill>
                  <a:srgbClr val="000000"/>
                </a:solidFill>
                <a:latin typeface="Arial" panose="020B0604020202020204" pitchFamily="34" charset="0"/>
              </a:rPr>
              <a:t>to </a:t>
            </a:r>
            <a:r>
              <a:rPr lang="en-GB" dirty="0">
                <a:solidFill>
                  <a:srgbClr val="000000"/>
                </a:solidFill>
                <a:latin typeface="Arial" panose="020B0604020202020204" pitchFamily="34" charset="0"/>
              </a:rPr>
              <a:t>identify and consider their options </a:t>
            </a:r>
            <a:r>
              <a:rPr lang="en-GB" sz="1013" dirty="0">
                <a:solidFill>
                  <a:srgbClr val="000000"/>
                </a:solidFill>
                <a:latin typeface="Arial" panose="020B0604020202020204" pitchFamily="34" charset="0"/>
              </a:rPr>
              <a:t>and </a:t>
            </a:r>
            <a:r>
              <a:rPr lang="en-GB" dirty="0">
                <a:solidFill>
                  <a:srgbClr val="000000"/>
                </a:solidFill>
                <a:latin typeface="Arial" panose="020B0604020202020204" pitchFamily="34" charset="0"/>
              </a:rPr>
              <a:t>work towards reaching an agreement</a:t>
            </a:r>
          </a:p>
          <a:p>
            <a:pPr algn="l" rtl="0" fontAlgn="base">
              <a:lnSpc>
                <a:spcPct val="150000"/>
              </a:lnSpc>
            </a:pPr>
            <a:endParaRPr lang="en-GB" dirty="0">
              <a:solidFill>
                <a:srgbClr val="000000"/>
              </a:solidFill>
              <a:latin typeface="Arial" panose="020B0604020202020204" pitchFamily="34" charset="0"/>
            </a:endParaRPr>
          </a:p>
          <a:p>
            <a:pPr algn="l" rtl="0" fontAlgn="base">
              <a:lnSpc>
                <a:spcPct val="150000"/>
              </a:lnSpc>
            </a:pPr>
            <a:r>
              <a:rPr lang="en-GB" sz="1013" b="1" dirty="0">
                <a:solidFill>
                  <a:srgbClr val="000000"/>
                </a:solidFill>
                <a:latin typeface="Arial" panose="020B0604020202020204" pitchFamily="34" charset="0"/>
              </a:rPr>
              <a:t>Benefits</a:t>
            </a:r>
          </a:p>
          <a:p>
            <a:pPr algn="l" rtl="0" fontAlgn="base">
              <a:lnSpc>
                <a:spcPct val="150000"/>
              </a:lnSpc>
            </a:pPr>
            <a:endParaRPr lang="en-GB" b="1" dirty="0">
              <a:solidFill>
                <a:srgbClr val="000000"/>
              </a:solidFill>
              <a:latin typeface="Arial" panose="020B0604020202020204" pitchFamily="34" charset="0"/>
            </a:endParaRPr>
          </a:p>
        </p:txBody>
      </p:sp>
      <p:sp>
        <p:nvSpPr>
          <p:cNvPr id="2" name="Oval 1">
            <a:extLst>
              <a:ext uri="{FF2B5EF4-FFF2-40B4-BE49-F238E27FC236}">
                <a16:creationId xmlns:a16="http://schemas.microsoft.com/office/drawing/2014/main" id="{FE77BA7F-A13D-10D6-105F-F8A9C9C805A8}"/>
              </a:ext>
            </a:extLst>
          </p:cNvPr>
          <p:cNvSpPr/>
          <p:nvPr/>
        </p:nvSpPr>
        <p:spPr>
          <a:xfrm>
            <a:off x="6975491" y="1333508"/>
            <a:ext cx="2476485" cy="2476485"/>
          </a:xfrm>
          <a:prstGeom prst="ellipse">
            <a:avLst/>
          </a:prstGeom>
          <a:blipFill dpi="0" rotWithShape="1">
            <a:blip r:embed="rId3"/>
            <a:srcRect/>
            <a:stretch>
              <a:fillRect l="-24000" r="-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5" name="Graphic 4" descr="Money with solid fill">
            <a:extLst>
              <a:ext uri="{FF2B5EF4-FFF2-40B4-BE49-F238E27FC236}">
                <a16:creationId xmlns:a16="http://schemas.microsoft.com/office/drawing/2014/main" id="{34DEBF50-1E09-DF4B-100E-824DEF9366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79418" y="3809992"/>
            <a:ext cx="533408" cy="533408"/>
          </a:xfrm>
          <a:prstGeom prst="rect">
            <a:avLst/>
          </a:prstGeom>
        </p:spPr>
      </p:pic>
      <p:pic>
        <p:nvPicPr>
          <p:cNvPr id="12" name="Graphic 11" descr="Stopwatch with solid fill">
            <a:extLst>
              <a:ext uri="{FF2B5EF4-FFF2-40B4-BE49-F238E27FC236}">
                <a16:creationId xmlns:a16="http://schemas.microsoft.com/office/drawing/2014/main" id="{BB5EE4C8-83A7-951B-320C-B45BD27AA65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35047" y="3803062"/>
            <a:ext cx="533408" cy="533408"/>
          </a:xfrm>
          <a:prstGeom prst="rect">
            <a:avLst/>
          </a:prstGeom>
        </p:spPr>
      </p:pic>
      <p:pic>
        <p:nvPicPr>
          <p:cNvPr id="14" name="Graphic 13" descr="Crying face with solid fill with solid fill">
            <a:extLst>
              <a:ext uri="{FF2B5EF4-FFF2-40B4-BE49-F238E27FC236}">
                <a16:creationId xmlns:a16="http://schemas.microsoft.com/office/drawing/2014/main" id="{8C6EC711-7787-2A3D-7562-A129FE8B33B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614481" y="3809993"/>
            <a:ext cx="519545" cy="519545"/>
          </a:xfrm>
          <a:prstGeom prst="rect">
            <a:avLst/>
          </a:prstGeom>
        </p:spPr>
      </p:pic>
      <p:sp>
        <p:nvSpPr>
          <p:cNvPr id="16" name="TextBox 15">
            <a:extLst>
              <a:ext uri="{FF2B5EF4-FFF2-40B4-BE49-F238E27FC236}">
                <a16:creationId xmlns:a16="http://schemas.microsoft.com/office/drawing/2014/main" id="{1BA41CB2-2178-7AB6-B51C-5D71E5E0EA27}"/>
              </a:ext>
            </a:extLst>
          </p:cNvPr>
          <p:cNvSpPr txBox="1"/>
          <p:nvPr/>
        </p:nvSpPr>
        <p:spPr>
          <a:xfrm>
            <a:off x="1477854" y="4447693"/>
            <a:ext cx="4946073" cy="300082"/>
          </a:xfrm>
          <a:prstGeom prst="rect">
            <a:avLst/>
          </a:prstGeom>
          <a:noFill/>
        </p:spPr>
        <p:txBody>
          <a:bodyPr wrap="square">
            <a:spAutoFit/>
          </a:bodyPr>
          <a:lstStyle/>
          <a:p>
            <a:r>
              <a:rPr lang="en-AU" dirty="0">
                <a:latin typeface="Arial" panose="020B0604020202020204" pitchFamily="34" charset="0"/>
                <a:cs typeface="Arial" panose="020B0604020202020204" pitchFamily="34" charset="0"/>
              </a:rPr>
              <a:t>Cheaper                   Quicker                Less stressful</a:t>
            </a:r>
            <a:endParaRPr lang="en-US" sz="1013" dirty="0"/>
          </a:p>
        </p:txBody>
      </p:sp>
    </p:spTree>
    <p:extLst>
      <p:ext uri="{BB962C8B-B14F-4D97-AF65-F5344CB8AC3E}">
        <p14:creationId xmlns:p14="http://schemas.microsoft.com/office/powerpoint/2010/main" val="1241782902"/>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0C571E-EBFD-4787-85FA-35EDD8FF1199}"/>
              </a:ext>
            </a:extLst>
          </p:cNvPr>
          <p:cNvSpPr txBox="1"/>
          <p:nvPr/>
        </p:nvSpPr>
        <p:spPr>
          <a:xfrm>
            <a:off x="228600" y="80398"/>
            <a:ext cx="7340671" cy="638573"/>
          </a:xfrm>
          <a:prstGeom prst="rect">
            <a:avLst/>
          </a:prstGeom>
          <a:noFill/>
        </p:spPr>
        <p:txBody>
          <a:bodyPr wrap="square" rtlCol="0">
            <a:spAutoFit/>
          </a:bodyPr>
          <a:lstStyle/>
          <a:p>
            <a:pPr>
              <a:lnSpc>
                <a:spcPct val="150000"/>
              </a:lnSpc>
              <a:defRPr/>
            </a:pPr>
            <a:r>
              <a:rPr lang="en-AU" sz="2700" dirty="0">
                <a:solidFill>
                  <a:srgbClr val="4F9FA6"/>
                </a:solidFill>
                <a:latin typeface="Arial" panose="020B0604020202020204" pitchFamily="34" charset="0"/>
                <a:cs typeface="Arial" panose="020B0604020202020204" pitchFamily="34" charset="0"/>
              </a:rPr>
              <a:t>FDR and the Court System</a:t>
            </a:r>
            <a:endParaRPr lang="en-ID" sz="2700" dirty="0">
              <a:solidFill>
                <a:srgbClr val="414042"/>
              </a:solidFill>
              <a:latin typeface="Arial" panose="020B0604020202020204" pitchFamily="34" charset="0"/>
              <a:ea typeface="Lato" panose="020F0502020204030203" pitchFamily="34" charset="0"/>
              <a:cs typeface="Arial" panose="020B0604020202020204" pitchFamily="34" charset="0"/>
            </a:endParaRPr>
          </a:p>
        </p:txBody>
      </p:sp>
      <p:sp>
        <p:nvSpPr>
          <p:cNvPr id="8" name="Oval 7">
            <a:extLst>
              <a:ext uri="{FF2B5EF4-FFF2-40B4-BE49-F238E27FC236}">
                <a16:creationId xmlns:a16="http://schemas.microsoft.com/office/drawing/2014/main" id="{7AB65FFB-0B30-B34D-8AEA-EBC785412F06}"/>
              </a:ext>
            </a:extLst>
          </p:cNvPr>
          <p:cNvSpPr/>
          <p:nvPr/>
        </p:nvSpPr>
        <p:spPr>
          <a:xfrm>
            <a:off x="6008954" y="2445264"/>
            <a:ext cx="3539731" cy="3539731"/>
          </a:xfrm>
          <a:prstGeom prst="ellipse">
            <a:avLst/>
          </a:prstGeom>
          <a:noFill/>
          <a:ln w="254000">
            <a:solidFill>
              <a:srgbClr val="40AEC8">
                <a:alpha val="1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ID">
              <a:solidFill>
                <a:prstClr val="white"/>
              </a:solidFill>
              <a:latin typeface="Calibri" panose="020F0502020204030204"/>
            </a:endParaRPr>
          </a:p>
        </p:txBody>
      </p:sp>
      <p:cxnSp>
        <p:nvCxnSpPr>
          <p:cNvPr id="7" name="Straight Connector 6">
            <a:extLst>
              <a:ext uri="{FF2B5EF4-FFF2-40B4-BE49-F238E27FC236}">
                <a16:creationId xmlns:a16="http://schemas.microsoft.com/office/drawing/2014/main" id="{123FDF50-A1E2-0143-9DA7-7978A5A408F7}"/>
              </a:ext>
            </a:extLst>
          </p:cNvPr>
          <p:cNvCxnSpPr>
            <a:cxnSpLocks/>
          </p:cNvCxnSpPr>
          <p:nvPr/>
        </p:nvCxnSpPr>
        <p:spPr>
          <a:xfrm flipV="1">
            <a:off x="99670" y="325755"/>
            <a:ext cx="0" cy="180975"/>
          </a:xfrm>
          <a:prstGeom prst="line">
            <a:avLst/>
          </a:prstGeom>
          <a:ln w="60325">
            <a:solidFill>
              <a:srgbClr val="4F9FA6"/>
            </a:solidFill>
            <a:prstDash val="soli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94CC69F-1049-40DB-937F-212061FE6CBB}"/>
              </a:ext>
            </a:extLst>
          </p:cNvPr>
          <p:cNvSpPr txBox="1"/>
          <p:nvPr/>
        </p:nvSpPr>
        <p:spPr>
          <a:xfrm>
            <a:off x="1007608" y="1366426"/>
            <a:ext cx="7128784" cy="2118722"/>
          </a:xfrm>
          <a:prstGeom prst="rect">
            <a:avLst/>
          </a:prstGeom>
          <a:noFill/>
        </p:spPr>
        <p:txBody>
          <a:bodyPr wrap="square">
            <a:spAutoFit/>
          </a:bodyPr>
          <a:lstStyle/>
          <a:p>
            <a:pPr marL="214313" indent="-214313" fontAlgn="base">
              <a:buFont typeface="Arial" panose="020B0604020202020204" pitchFamily="34" charset="0"/>
              <a:buChar char="•"/>
            </a:pPr>
            <a:r>
              <a:rPr lang="en-GB" sz="1013" dirty="0">
                <a:solidFill>
                  <a:srgbClr val="000000"/>
                </a:solidFill>
                <a:latin typeface="Arial" panose="020B0604020202020204" pitchFamily="34" charset="0"/>
              </a:rPr>
              <a:t>Any stage of separation, even if the parties has started court proceedings. </a:t>
            </a:r>
          </a:p>
          <a:p>
            <a:pPr marL="214313" indent="-214313" fontAlgn="base">
              <a:buFont typeface="Arial" panose="020B0604020202020204" pitchFamily="34" charset="0"/>
              <a:buChar char="•"/>
            </a:pPr>
            <a:endParaRPr lang="en-GB" sz="1013" dirty="0">
              <a:solidFill>
                <a:srgbClr val="000000"/>
              </a:solidFill>
              <a:latin typeface="Arial" panose="020B0604020202020204" pitchFamily="34" charset="0"/>
            </a:endParaRPr>
          </a:p>
          <a:p>
            <a:pPr marL="214313" indent="-214313" fontAlgn="base">
              <a:buFont typeface="Arial" panose="020B0604020202020204" pitchFamily="34" charset="0"/>
              <a:buChar char="•"/>
            </a:pPr>
            <a:r>
              <a:rPr lang="en-GB" sz="1013" dirty="0">
                <a:solidFill>
                  <a:srgbClr val="000000"/>
                </a:solidFill>
                <a:latin typeface="Arial" panose="020B0604020202020204" pitchFamily="34" charset="0"/>
              </a:rPr>
              <a:t>The court can also order parties to go to family dispute resolution at any time </a:t>
            </a:r>
            <a:br>
              <a:rPr lang="en-GB" sz="1013" dirty="0">
                <a:solidFill>
                  <a:srgbClr val="000000"/>
                </a:solidFill>
                <a:latin typeface="Arial" panose="020B0604020202020204" pitchFamily="34" charset="0"/>
              </a:rPr>
            </a:br>
            <a:r>
              <a:rPr lang="en-GB" sz="1013" dirty="0">
                <a:solidFill>
                  <a:srgbClr val="000000"/>
                </a:solidFill>
                <a:latin typeface="Arial" panose="020B0604020202020204" pitchFamily="34" charset="0"/>
              </a:rPr>
              <a:t>throughout the court process.</a:t>
            </a:r>
          </a:p>
          <a:p>
            <a:pPr marL="214313" indent="-214313" fontAlgn="base">
              <a:buFont typeface="Arial" panose="020B0604020202020204" pitchFamily="34" charset="0"/>
              <a:buChar char="•"/>
            </a:pPr>
            <a:endParaRPr lang="en-GB" sz="1013" dirty="0">
              <a:solidFill>
                <a:srgbClr val="000000"/>
              </a:solidFill>
              <a:latin typeface="Arial" panose="020B0604020202020204" pitchFamily="34" charset="0"/>
            </a:endParaRPr>
          </a:p>
          <a:p>
            <a:pPr marL="214313" indent="-214313" fontAlgn="base">
              <a:buFont typeface="Arial" panose="020B0604020202020204" pitchFamily="34" charset="0"/>
              <a:buChar char="•"/>
            </a:pPr>
            <a:r>
              <a:rPr lang="en-GB" sz="1013" dirty="0">
                <a:solidFill>
                  <a:srgbClr val="000000"/>
                </a:solidFill>
                <a:latin typeface="Arial" panose="020B0604020202020204" pitchFamily="34" charset="0"/>
              </a:rPr>
              <a:t>If parties are seeking court orders about children (parenting orders), they must try </a:t>
            </a:r>
            <a:br>
              <a:rPr lang="en-GB" sz="1013" dirty="0">
                <a:solidFill>
                  <a:srgbClr val="000000"/>
                </a:solidFill>
                <a:latin typeface="Arial" panose="020B0604020202020204" pitchFamily="34" charset="0"/>
              </a:rPr>
            </a:br>
            <a:r>
              <a:rPr lang="en-GB" sz="1013" dirty="0">
                <a:solidFill>
                  <a:srgbClr val="000000"/>
                </a:solidFill>
                <a:latin typeface="Arial" panose="020B0604020202020204" pitchFamily="34" charset="0"/>
              </a:rPr>
              <a:t>FDR first</a:t>
            </a:r>
          </a:p>
          <a:p>
            <a:pPr marL="214313" indent="-214313" fontAlgn="base">
              <a:buFont typeface="Arial" panose="020B0604020202020204" pitchFamily="34" charset="0"/>
              <a:buChar char="•"/>
            </a:pPr>
            <a:endParaRPr lang="en-GB" sz="1013" dirty="0">
              <a:solidFill>
                <a:srgbClr val="000000"/>
              </a:solidFill>
              <a:latin typeface="Arial" panose="020B0604020202020204" pitchFamily="34" charset="0"/>
            </a:endParaRPr>
          </a:p>
          <a:p>
            <a:pPr marL="214313" indent="-214313" fontAlgn="base">
              <a:buFont typeface="Arial" panose="020B0604020202020204" pitchFamily="34" charset="0"/>
              <a:buChar char="•"/>
            </a:pPr>
            <a:r>
              <a:rPr lang="en-GB" sz="1013" dirty="0">
                <a:solidFill>
                  <a:srgbClr val="000000"/>
                </a:solidFill>
                <a:latin typeface="Arial" panose="020B0604020202020204" pitchFamily="34" charset="0"/>
              </a:rPr>
              <a:t>Except some situations – family violence or child abuse, or it is urgent. </a:t>
            </a:r>
            <a:br>
              <a:rPr lang="en-GB" sz="1013" dirty="0">
                <a:solidFill>
                  <a:srgbClr val="000000"/>
                </a:solidFill>
                <a:latin typeface="Arial" panose="020B0604020202020204" pitchFamily="34" charset="0"/>
              </a:rPr>
            </a:br>
            <a:r>
              <a:rPr lang="en-GB" sz="1013" dirty="0">
                <a:solidFill>
                  <a:srgbClr val="000000"/>
                </a:solidFill>
                <a:latin typeface="Arial" panose="020B0604020202020204" pitchFamily="34" charset="0"/>
              </a:rPr>
              <a:t>Legal advice is recommended.</a:t>
            </a:r>
          </a:p>
          <a:p>
            <a:pPr marL="214313" indent="-214313" fontAlgn="base">
              <a:buFont typeface="Arial" panose="020B0604020202020204" pitchFamily="34" charset="0"/>
              <a:buChar char="•"/>
            </a:pPr>
            <a:endParaRPr lang="en-GB" sz="1013" dirty="0">
              <a:solidFill>
                <a:srgbClr val="000000"/>
              </a:solidFill>
              <a:latin typeface="Arial" panose="020B0604020202020204" pitchFamily="34" charset="0"/>
            </a:endParaRPr>
          </a:p>
          <a:p>
            <a:pPr marL="214313" indent="-214313" fontAlgn="base">
              <a:buFont typeface="Arial" panose="020B0604020202020204" pitchFamily="34" charset="0"/>
              <a:buChar char="•"/>
            </a:pPr>
            <a:r>
              <a:rPr lang="en-GB" sz="1013" dirty="0">
                <a:solidFill>
                  <a:srgbClr val="000000"/>
                </a:solidFill>
                <a:latin typeface="Arial" panose="020B0604020202020204" pitchFamily="34" charset="0"/>
              </a:rPr>
              <a:t>If parties are seeking court orders about property, the court may get them to </a:t>
            </a:r>
            <a:br>
              <a:rPr lang="en-GB" sz="1013" dirty="0">
                <a:solidFill>
                  <a:srgbClr val="000000"/>
                </a:solidFill>
                <a:latin typeface="Arial" panose="020B0604020202020204" pitchFamily="34" charset="0"/>
              </a:rPr>
            </a:br>
            <a:r>
              <a:rPr lang="en-GB" sz="1013" dirty="0">
                <a:solidFill>
                  <a:srgbClr val="000000"/>
                </a:solidFill>
                <a:latin typeface="Arial" panose="020B0604020202020204" pitchFamily="34" charset="0"/>
              </a:rPr>
              <a:t>try FDR too.</a:t>
            </a:r>
          </a:p>
        </p:txBody>
      </p:sp>
      <p:sp>
        <p:nvSpPr>
          <p:cNvPr id="10" name="Oval 9">
            <a:extLst>
              <a:ext uri="{FF2B5EF4-FFF2-40B4-BE49-F238E27FC236}">
                <a16:creationId xmlns:a16="http://schemas.microsoft.com/office/drawing/2014/main" id="{6C8C8CFB-C3A1-0D5D-29CB-3AD68E652C45}"/>
              </a:ext>
            </a:extLst>
          </p:cNvPr>
          <p:cNvSpPr/>
          <p:nvPr/>
        </p:nvSpPr>
        <p:spPr>
          <a:xfrm>
            <a:off x="6357772" y="80398"/>
            <a:ext cx="1162787" cy="1162787"/>
          </a:xfrm>
          <a:prstGeom prst="ellipse">
            <a:avLst/>
          </a:prstGeom>
          <a:solidFill>
            <a:srgbClr val="4F9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bg1"/>
                </a:solidFill>
                <a:latin typeface="Arial" panose="020B0604020202020204" pitchFamily="34" charset="0"/>
                <a:cs typeface="Arial" panose="020B0604020202020204" pitchFamily="34" charset="0"/>
              </a:rPr>
              <a:t>Court ordered mediation</a:t>
            </a:r>
          </a:p>
        </p:txBody>
      </p:sp>
      <p:sp>
        <p:nvSpPr>
          <p:cNvPr id="11" name="Oval 10">
            <a:extLst>
              <a:ext uri="{FF2B5EF4-FFF2-40B4-BE49-F238E27FC236}">
                <a16:creationId xmlns:a16="http://schemas.microsoft.com/office/drawing/2014/main" id="{665E30BE-F042-5250-FEE1-7B7D2022C6F1}"/>
              </a:ext>
            </a:extLst>
          </p:cNvPr>
          <p:cNvSpPr/>
          <p:nvPr/>
        </p:nvSpPr>
        <p:spPr>
          <a:xfrm>
            <a:off x="7698199" y="80398"/>
            <a:ext cx="1162787" cy="1162787"/>
          </a:xfrm>
          <a:prstGeom prst="ellipse">
            <a:avLst/>
          </a:prstGeom>
          <a:solidFill>
            <a:srgbClr val="4F9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bg1"/>
                </a:solidFill>
                <a:latin typeface="Arial" panose="020B0604020202020204" pitchFamily="34" charset="0"/>
                <a:cs typeface="Arial" panose="020B0604020202020204" pitchFamily="34" charset="0"/>
              </a:rPr>
              <a:t>Self-initiated mediation</a:t>
            </a:r>
          </a:p>
        </p:txBody>
      </p:sp>
    </p:spTree>
    <p:extLst>
      <p:ext uri="{BB962C8B-B14F-4D97-AF65-F5344CB8AC3E}">
        <p14:creationId xmlns:p14="http://schemas.microsoft.com/office/powerpoint/2010/main" val="2326577389"/>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4C78178-FBC7-AEB4-EEE4-E43C4631EC5A}"/>
              </a:ext>
            </a:extLst>
          </p:cNvPr>
          <p:cNvSpPr/>
          <p:nvPr/>
        </p:nvSpPr>
        <p:spPr>
          <a:xfrm>
            <a:off x="0" y="1506682"/>
            <a:ext cx="2088573" cy="1620982"/>
          </a:xfrm>
          <a:prstGeom prst="rect">
            <a:avLst/>
          </a:prstGeom>
          <a:solidFill>
            <a:srgbClr val="151F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Rectangle 5">
            <a:extLst>
              <a:ext uri="{FF2B5EF4-FFF2-40B4-BE49-F238E27FC236}">
                <a16:creationId xmlns:a16="http://schemas.microsoft.com/office/drawing/2014/main" id="{BCA70C68-EA8A-6F35-8502-EEFF517F2852}"/>
              </a:ext>
            </a:extLst>
          </p:cNvPr>
          <p:cNvSpPr/>
          <p:nvPr/>
        </p:nvSpPr>
        <p:spPr>
          <a:xfrm>
            <a:off x="0" y="0"/>
            <a:ext cx="9144000" cy="675409"/>
          </a:xfrm>
          <a:prstGeom prst="rect">
            <a:avLst/>
          </a:prstGeom>
          <a:solidFill>
            <a:srgbClr val="151F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TextBox 2">
            <a:extLst>
              <a:ext uri="{FF2B5EF4-FFF2-40B4-BE49-F238E27FC236}">
                <a16:creationId xmlns:a16="http://schemas.microsoft.com/office/drawing/2014/main" id="{DA0C571E-EBFD-4787-85FA-35EDD8FF1199}"/>
              </a:ext>
            </a:extLst>
          </p:cNvPr>
          <p:cNvSpPr txBox="1"/>
          <p:nvPr/>
        </p:nvSpPr>
        <p:spPr>
          <a:xfrm>
            <a:off x="-737193" y="1628127"/>
            <a:ext cx="2604146" cy="1338828"/>
          </a:xfrm>
          <a:prstGeom prst="rect">
            <a:avLst/>
          </a:prstGeom>
          <a:noFill/>
        </p:spPr>
        <p:txBody>
          <a:bodyPr wrap="square" rtlCol="0">
            <a:spAutoFit/>
          </a:bodyPr>
          <a:lstStyle/>
          <a:p>
            <a:pPr algn="r">
              <a:defRPr/>
            </a:pPr>
            <a:r>
              <a:rPr lang="en-AU" sz="2700" b="1" dirty="0">
                <a:solidFill>
                  <a:schemeClr val="bg1"/>
                </a:solidFill>
                <a:latin typeface="Arial" panose="020B0604020202020204" pitchFamily="34" charset="0"/>
                <a:ea typeface="Lato" panose="020F0502020204030203" pitchFamily="34" charset="0"/>
                <a:cs typeface="Arial" panose="020B0604020202020204" pitchFamily="34" charset="0"/>
              </a:rPr>
              <a:t>The </a:t>
            </a:r>
          </a:p>
          <a:p>
            <a:pPr algn="r">
              <a:defRPr/>
            </a:pPr>
            <a:r>
              <a:rPr lang="en-AU" sz="2700" b="1" dirty="0">
                <a:solidFill>
                  <a:schemeClr val="bg1"/>
                </a:solidFill>
                <a:latin typeface="Arial" panose="020B0604020202020204" pitchFamily="34" charset="0"/>
                <a:ea typeface="Lato" panose="020F0502020204030203" pitchFamily="34" charset="0"/>
                <a:cs typeface="Arial" panose="020B0604020202020204" pitchFamily="34" charset="0"/>
              </a:rPr>
              <a:t>FDR</a:t>
            </a:r>
          </a:p>
          <a:p>
            <a:pPr algn="r">
              <a:defRPr/>
            </a:pPr>
            <a:r>
              <a:rPr lang="en-AU" sz="2700" b="1" dirty="0">
                <a:solidFill>
                  <a:schemeClr val="bg1"/>
                </a:solidFill>
                <a:latin typeface="Arial" panose="020B0604020202020204" pitchFamily="34" charset="0"/>
                <a:ea typeface="Lato" panose="020F0502020204030203" pitchFamily="34" charset="0"/>
                <a:cs typeface="Arial" panose="020B0604020202020204" pitchFamily="34" charset="0"/>
              </a:rPr>
              <a:t>Process</a:t>
            </a:r>
          </a:p>
        </p:txBody>
      </p:sp>
      <p:sp>
        <p:nvSpPr>
          <p:cNvPr id="8" name="Oval 7">
            <a:extLst>
              <a:ext uri="{FF2B5EF4-FFF2-40B4-BE49-F238E27FC236}">
                <a16:creationId xmlns:a16="http://schemas.microsoft.com/office/drawing/2014/main" id="{7AB65FFB-0B30-B34D-8AEA-EBC785412F06}"/>
              </a:ext>
            </a:extLst>
          </p:cNvPr>
          <p:cNvSpPr/>
          <p:nvPr/>
        </p:nvSpPr>
        <p:spPr>
          <a:xfrm>
            <a:off x="2334263" y="2317173"/>
            <a:ext cx="4766420" cy="4706912"/>
          </a:xfrm>
          <a:prstGeom prst="ellipse">
            <a:avLst/>
          </a:prstGeom>
          <a:noFill/>
          <a:ln w="254000">
            <a:solidFill>
              <a:srgbClr val="40AEC8">
                <a:alpha val="1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ID">
              <a:solidFill>
                <a:prstClr val="white"/>
              </a:solidFill>
              <a:latin typeface="Calibri" panose="020F0502020204030204"/>
            </a:endParaRPr>
          </a:p>
        </p:txBody>
      </p:sp>
      <p:pic>
        <p:nvPicPr>
          <p:cNvPr id="5" name="Picture 4" descr="Timeline&#10;&#10;Description automatically generated with medium confidence">
            <a:extLst>
              <a:ext uri="{FF2B5EF4-FFF2-40B4-BE49-F238E27FC236}">
                <a16:creationId xmlns:a16="http://schemas.microsoft.com/office/drawing/2014/main" id="{8CEB6EA0-3665-984A-9E4D-C490F058F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4799" y="0"/>
            <a:ext cx="4025348" cy="5143500"/>
          </a:xfrm>
          <a:prstGeom prst="rect">
            <a:avLst/>
          </a:prstGeom>
        </p:spPr>
      </p:pic>
    </p:spTree>
    <p:extLst>
      <p:ext uri="{BB962C8B-B14F-4D97-AF65-F5344CB8AC3E}">
        <p14:creationId xmlns:p14="http://schemas.microsoft.com/office/powerpoint/2010/main" val="2151342704"/>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0C571E-EBFD-4787-85FA-35EDD8FF1199}"/>
              </a:ext>
            </a:extLst>
          </p:cNvPr>
          <p:cNvSpPr txBox="1"/>
          <p:nvPr/>
        </p:nvSpPr>
        <p:spPr>
          <a:xfrm>
            <a:off x="228600" y="80398"/>
            <a:ext cx="7340671" cy="589072"/>
          </a:xfrm>
          <a:prstGeom prst="rect">
            <a:avLst/>
          </a:prstGeom>
          <a:noFill/>
        </p:spPr>
        <p:txBody>
          <a:bodyPr wrap="square" rtlCol="0">
            <a:spAutoFit/>
          </a:bodyPr>
          <a:lstStyle/>
          <a:p>
            <a:pPr>
              <a:lnSpc>
                <a:spcPct val="150000"/>
              </a:lnSpc>
              <a:defRPr/>
            </a:pPr>
            <a:r>
              <a:rPr lang="en-AU" sz="2400">
                <a:solidFill>
                  <a:srgbClr val="4F9FA6"/>
                </a:solidFill>
                <a:latin typeface="Avenir Medium" panose="02000503020000020003" pitchFamily="2" charset="0"/>
              </a:rPr>
              <a:t>Heading</a:t>
            </a:r>
            <a:endParaRPr lang="en-ID" sz="2400">
              <a:solidFill>
                <a:srgbClr val="414042"/>
              </a:solidFill>
              <a:latin typeface="Calibri" panose="020F0502020204030204"/>
              <a:ea typeface="Lato" panose="020F0502020204030203" pitchFamily="34" charset="0"/>
              <a:cs typeface="Lato" panose="020F0502020204030203" pitchFamily="34" charset="0"/>
            </a:endParaRPr>
          </a:p>
        </p:txBody>
      </p:sp>
      <p:pic>
        <p:nvPicPr>
          <p:cNvPr id="10" name="Picture 9">
            <a:extLst>
              <a:ext uri="{FF2B5EF4-FFF2-40B4-BE49-F238E27FC236}">
                <a16:creationId xmlns:a16="http://schemas.microsoft.com/office/drawing/2014/main" id="{B497B41B-AF27-F647-B4F4-D5FBEABF94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699" y="3675687"/>
            <a:ext cx="1898789" cy="1341782"/>
          </a:xfrm>
          <a:prstGeom prst="rect">
            <a:avLst/>
          </a:prstGeom>
        </p:spPr>
      </p:pic>
      <p:sp>
        <p:nvSpPr>
          <p:cNvPr id="8" name="Oval 7">
            <a:extLst>
              <a:ext uri="{FF2B5EF4-FFF2-40B4-BE49-F238E27FC236}">
                <a16:creationId xmlns:a16="http://schemas.microsoft.com/office/drawing/2014/main" id="{7AB65FFB-0B30-B34D-8AEA-EBC785412F06}"/>
              </a:ext>
            </a:extLst>
          </p:cNvPr>
          <p:cNvSpPr/>
          <p:nvPr/>
        </p:nvSpPr>
        <p:spPr>
          <a:xfrm>
            <a:off x="6008954" y="2445264"/>
            <a:ext cx="3539731" cy="3539731"/>
          </a:xfrm>
          <a:prstGeom prst="ellipse">
            <a:avLst/>
          </a:prstGeom>
          <a:noFill/>
          <a:ln w="254000">
            <a:solidFill>
              <a:srgbClr val="40AEC8">
                <a:alpha val="1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ID">
              <a:solidFill>
                <a:prstClr val="white"/>
              </a:solidFill>
              <a:latin typeface="Calibri" panose="020F0502020204030204"/>
            </a:endParaRPr>
          </a:p>
        </p:txBody>
      </p:sp>
      <p:cxnSp>
        <p:nvCxnSpPr>
          <p:cNvPr id="9" name="Straight Connector 8">
            <a:extLst>
              <a:ext uri="{FF2B5EF4-FFF2-40B4-BE49-F238E27FC236}">
                <a16:creationId xmlns:a16="http://schemas.microsoft.com/office/drawing/2014/main" id="{637D778C-0170-C249-8BC5-2D4119A11DFE}"/>
              </a:ext>
            </a:extLst>
          </p:cNvPr>
          <p:cNvCxnSpPr>
            <a:cxnSpLocks/>
          </p:cNvCxnSpPr>
          <p:nvPr/>
        </p:nvCxnSpPr>
        <p:spPr>
          <a:xfrm flipV="1">
            <a:off x="99670" y="325755"/>
            <a:ext cx="0" cy="180975"/>
          </a:xfrm>
          <a:prstGeom prst="line">
            <a:avLst/>
          </a:prstGeom>
          <a:ln w="60325">
            <a:solidFill>
              <a:srgbClr val="4F9FA6"/>
            </a:solidFill>
            <a:prstDash val="solid"/>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A505DFC2-1426-5948-B613-3973CCE917AC}"/>
              </a:ext>
            </a:extLst>
          </p:cNvPr>
          <p:cNvSpPr/>
          <p:nvPr/>
        </p:nvSpPr>
        <p:spPr>
          <a:xfrm>
            <a:off x="1" y="0"/>
            <a:ext cx="9144000" cy="745198"/>
          </a:xfrm>
          <a:prstGeom prst="rect">
            <a:avLst/>
          </a:prstGeom>
          <a:solidFill>
            <a:srgbClr val="4F9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Title 2">
            <a:extLst>
              <a:ext uri="{FF2B5EF4-FFF2-40B4-BE49-F238E27FC236}">
                <a16:creationId xmlns:a16="http://schemas.microsoft.com/office/drawing/2014/main" id="{38CB7311-9AE8-BF48-B30E-86DF46DF2220}"/>
              </a:ext>
            </a:extLst>
          </p:cNvPr>
          <p:cNvSpPr txBox="1">
            <a:spLocks/>
          </p:cNvSpPr>
          <p:nvPr/>
        </p:nvSpPr>
        <p:spPr>
          <a:xfrm>
            <a:off x="684018" y="270000"/>
            <a:ext cx="7344366" cy="459000"/>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2250" b="1" dirty="0">
                <a:solidFill>
                  <a:schemeClr val="bg1"/>
                </a:solidFill>
                <a:latin typeface="Arial"/>
                <a:cs typeface="Arial"/>
              </a:rPr>
              <a:t>Family Violence and Mediation</a:t>
            </a:r>
            <a:endParaRPr lang="en-AU" sz="2250" b="1" dirty="0">
              <a:solidFill>
                <a:schemeClr val="bg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269A98C1-D447-4B4D-A540-2D0D3AE21348}"/>
              </a:ext>
            </a:extLst>
          </p:cNvPr>
          <p:cNvSpPr/>
          <p:nvPr/>
        </p:nvSpPr>
        <p:spPr>
          <a:xfrm>
            <a:off x="1541441" y="900241"/>
            <a:ext cx="5778642" cy="4739695"/>
          </a:xfrm>
          <a:prstGeom prst="rect">
            <a:avLst/>
          </a:prstGeom>
        </p:spPr>
        <p:txBody>
          <a:bodyPr wrap="square" lIns="68580" tIns="34290" rIns="68580" bIns="34290" anchor="t">
            <a:spAutoFit/>
          </a:bodyPr>
          <a:lstStyle/>
          <a:p>
            <a:endParaRPr lang="en-AU" sz="1200" dirty="0">
              <a:solidFill>
                <a:srgbClr val="151F6D"/>
              </a:solidFill>
              <a:latin typeface="Calibri"/>
              <a:ea typeface="+mn-lt"/>
              <a:cs typeface="Calibri"/>
            </a:endParaRPr>
          </a:p>
          <a:p>
            <a:r>
              <a:rPr lang="en-AU" sz="1200" i="1" dirty="0">
                <a:solidFill>
                  <a:srgbClr val="151F6D"/>
                </a:solidFill>
                <a:ea typeface="+mn-lt"/>
                <a:cs typeface="+mn-lt"/>
              </a:rPr>
              <a:t>Family Violence Intervention Orders  (FVIO) and Family Court Orders (FCO)</a:t>
            </a:r>
            <a:endParaRPr lang="en-AU" sz="1200" dirty="0">
              <a:solidFill>
                <a:srgbClr val="151F6D"/>
              </a:solidFill>
              <a:ea typeface="+mn-lt"/>
              <a:cs typeface="+mn-lt"/>
            </a:endParaRPr>
          </a:p>
          <a:p>
            <a:endParaRPr lang="en-AU" sz="1200" i="1" dirty="0">
              <a:solidFill>
                <a:srgbClr val="151F6D"/>
              </a:solidFill>
              <a:ea typeface="+mn-lt"/>
              <a:cs typeface="+mn-lt"/>
            </a:endParaRPr>
          </a:p>
          <a:p>
            <a:pPr marL="214313" indent="-214313">
              <a:buFont typeface="Arial" panose="020B0604020202020204" pitchFamily="34" charset="0"/>
              <a:buChar char="•"/>
            </a:pPr>
            <a:r>
              <a:rPr lang="en-AU" sz="1200" dirty="0">
                <a:solidFill>
                  <a:srgbClr val="151F6D"/>
                </a:solidFill>
                <a:ea typeface="+mn-lt"/>
                <a:cs typeface="+mn-lt"/>
              </a:rPr>
              <a:t>In order to ensure we can provide mediation services; we must sight the FVIO &amp; FCO               before we invite the other party.</a:t>
            </a:r>
          </a:p>
          <a:p>
            <a:endParaRPr lang="en-AU" sz="1200" dirty="0">
              <a:solidFill>
                <a:srgbClr val="151F6D"/>
              </a:solidFill>
              <a:latin typeface="Arial"/>
              <a:ea typeface="+mn-lt"/>
              <a:cs typeface="Arial"/>
            </a:endParaRPr>
          </a:p>
          <a:p>
            <a:pPr>
              <a:buFont typeface="Arial"/>
              <a:buChar char="•"/>
            </a:pPr>
            <a:r>
              <a:rPr lang="en-AU" sz="1200" dirty="0">
                <a:solidFill>
                  <a:srgbClr val="151F6D"/>
                </a:solidFill>
                <a:latin typeface="Calibri"/>
                <a:ea typeface="+mn-lt"/>
                <a:cs typeface="Calibri"/>
              </a:rPr>
              <a:t>  The FVIO must include the 3 clauses enabling the parties to participate in mediation</a:t>
            </a:r>
          </a:p>
          <a:p>
            <a:pPr>
              <a:buFont typeface="Arial"/>
              <a:buChar char="•"/>
            </a:pPr>
            <a:endParaRPr lang="en-AU" sz="1200" dirty="0">
              <a:solidFill>
                <a:srgbClr val="151F6D"/>
              </a:solidFill>
              <a:latin typeface="Calibri"/>
              <a:ea typeface="+mn-lt"/>
              <a:cs typeface="Calibri"/>
            </a:endParaRPr>
          </a:p>
          <a:p>
            <a:pPr lvl="1"/>
            <a:r>
              <a:rPr lang="en-GB" sz="1050" i="1" dirty="0">
                <a:solidFill>
                  <a:srgbClr val="151F6D"/>
                </a:solidFill>
                <a:latin typeface="Calibri"/>
                <a:ea typeface="+mn-lt"/>
                <a:cs typeface="Calibri"/>
              </a:rPr>
              <a:t>The respondent may:</a:t>
            </a:r>
          </a:p>
          <a:p>
            <a:pPr lvl="1"/>
            <a:r>
              <a:rPr lang="en-GB" sz="1050" i="1" dirty="0">
                <a:solidFill>
                  <a:srgbClr val="151F6D"/>
                </a:solidFill>
                <a:latin typeface="Calibri"/>
                <a:ea typeface="+mn-lt"/>
                <a:cs typeface="Calibri"/>
              </a:rPr>
              <a:t>(a) negotiate child arrangements by letter, email or text message; or</a:t>
            </a:r>
          </a:p>
          <a:p>
            <a:pPr lvl="1"/>
            <a:r>
              <a:rPr lang="en-GB" sz="1050" i="1" dirty="0">
                <a:solidFill>
                  <a:srgbClr val="151F6D"/>
                </a:solidFill>
                <a:latin typeface="Calibri"/>
                <a:ea typeface="+mn-lt"/>
                <a:cs typeface="Calibri"/>
              </a:rPr>
              <a:t>(b) communicate with a protected person through a lawyer or</a:t>
            </a:r>
          </a:p>
          <a:p>
            <a:pPr lvl="1"/>
            <a:r>
              <a:rPr lang="en-GB" sz="1050" i="1" dirty="0">
                <a:solidFill>
                  <a:srgbClr val="151F6D"/>
                </a:solidFill>
                <a:latin typeface="Calibri"/>
                <a:ea typeface="+mn-lt"/>
                <a:cs typeface="Calibri"/>
              </a:rPr>
              <a:t>mediator; or</a:t>
            </a:r>
          </a:p>
          <a:p>
            <a:pPr lvl="1"/>
            <a:r>
              <a:rPr lang="en-GB" sz="1050" i="1" dirty="0">
                <a:solidFill>
                  <a:srgbClr val="151F6D"/>
                </a:solidFill>
                <a:latin typeface="Calibri"/>
                <a:ea typeface="+mn-lt"/>
                <a:cs typeface="Calibri"/>
              </a:rPr>
              <a:t>(c) arrange and/or participate in counselling or mediation.</a:t>
            </a:r>
          </a:p>
          <a:p>
            <a:endParaRPr lang="en-AU" sz="1200" i="1" dirty="0">
              <a:solidFill>
                <a:srgbClr val="151F6D"/>
              </a:solidFill>
              <a:ea typeface="+mn-lt"/>
              <a:cs typeface="+mn-lt"/>
            </a:endParaRPr>
          </a:p>
          <a:p>
            <a:r>
              <a:rPr lang="en-AU" sz="1200" i="1" dirty="0">
                <a:solidFill>
                  <a:srgbClr val="151F6D"/>
                </a:solidFill>
                <a:ea typeface="+mn-lt"/>
                <a:cs typeface="+mn-lt"/>
              </a:rPr>
              <a:t>Interaction between Orders</a:t>
            </a:r>
          </a:p>
          <a:p>
            <a:endParaRPr lang="en-AU" sz="1200" i="1" dirty="0">
              <a:solidFill>
                <a:srgbClr val="151F6D"/>
              </a:solidFill>
              <a:ea typeface="+mn-lt"/>
              <a:cs typeface="+mn-lt"/>
            </a:endParaRPr>
          </a:p>
          <a:p>
            <a:pPr marL="214313" indent="-214313">
              <a:buFont typeface="Arial"/>
              <a:buChar char="•"/>
            </a:pPr>
            <a:r>
              <a:rPr lang="en-AU" sz="1200" dirty="0">
                <a:solidFill>
                  <a:srgbClr val="151F6D"/>
                </a:solidFill>
                <a:ea typeface="+mn-lt"/>
                <a:cs typeface="+mn-lt"/>
              </a:rPr>
              <a:t>A parenting order overrides a FVIO, unless a Magistrate temporarily revives, changes or suspends parenting order.</a:t>
            </a:r>
          </a:p>
          <a:p>
            <a:endParaRPr lang="en-AU" sz="1200" dirty="0">
              <a:solidFill>
                <a:srgbClr val="151F6D"/>
              </a:solidFill>
              <a:ea typeface="+mn-lt"/>
              <a:cs typeface="+mn-lt"/>
            </a:endParaRPr>
          </a:p>
          <a:p>
            <a:pPr marL="214313" indent="-214313">
              <a:buFont typeface="Arial"/>
              <a:buChar char="•"/>
            </a:pPr>
            <a:r>
              <a:rPr lang="en-AU" sz="1200" dirty="0">
                <a:solidFill>
                  <a:srgbClr val="151F6D"/>
                </a:solidFill>
                <a:ea typeface="+mn-lt"/>
                <a:cs typeface="+mn-lt"/>
              </a:rPr>
              <a:t>Often, FVIOs have a clause that allows for arrangements. </a:t>
            </a:r>
          </a:p>
          <a:p>
            <a:pPr lvl="1"/>
            <a:r>
              <a:rPr lang="en-GB" sz="1050" i="1" dirty="0">
                <a:solidFill>
                  <a:srgbClr val="151F6D"/>
                </a:solidFill>
                <a:ea typeface="+mn-lt"/>
                <a:cs typeface="+mn-lt"/>
              </a:rPr>
              <a:t>The respondent may do anything that is permitted by a Family Law Act order,</a:t>
            </a:r>
          </a:p>
          <a:p>
            <a:pPr lvl="1"/>
            <a:r>
              <a:rPr lang="en-GB" sz="1050" i="1" dirty="0">
                <a:solidFill>
                  <a:srgbClr val="151F6D"/>
                </a:solidFill>
                <a:ea typeface="+mn-lt"/>
                <a:cs typeface="+mn-lt"/>
              </a:rPr>
              <a:t>a child protection order or a written agreement about child</a:t>
            </a:r>
          </a:p>
          <a:p>
            <a:pPr lvl="1"/>
            <a:r>
              <a:rPr lang="en-GB" sz="1050" i="1" dirty="0">
                <a:solidFill>
                  <a:srgbClr val="151F6D"/>
                </a:solidFill>
                <a:ea typeface="+mn-lt"/>
                <a:cs typeface="+mn-lt"/>
              </a:rPr>
              <a:t>arrangements</a:t>
            </a:r>
          </a:p>
          <a:p>
            <a:pPr marL="557213" lvl="1" indent="-214313">
              <a:buFont typeface="Arial"/>
              <a:buChar char="•"/>
            </a:pPr>
            <a:endParaRPr lang="en-AU" sz="1200" dirty="0">
              <a:solidFill>
                <a:srgbClr val="151F6D"/>
              </a:solidFill>
              <a:ea typeface="+mn-lt"/>
              <a:cs typeface="+mn-lt"/>
            </a:endParaRPr>
          </a:p>
          <a:p>
            <a:pPr marL="214313" indent="-214313">
              <a:lnSpc>
                <a:spcPct val="110000"/>
              </a:lnSpc>
              <a:spcAft>
                <a:spcPts val="450"/>
              </a:spcAft>
              <a:buFont typeface="Arial,Sans-Serif"/>
              <a:buChar char="•"/>
            </a:pPr>
            <a:endParaRPr lang="en-AU" sz="1200" dirty="0">
              <a:solidFill>
                <a:srgbClr val="151F6D"/>
              </a:solidFill>
              <a:latin typeface="Arial"/>
              <a:ea typeface="+mn-lt"/>
              <a:cs typeface="Arial"/>
            </a:endParaRPr>
          </a:p>
          <a:p>
            <a:pPr>
              <a:buFont typeface="Arial"/>
              <a:buChar char="•"/>
            </a:pPr>
            <a:endParaRPr lang="en-AU" sz="1013" dirty="0">
              <a:solidFill>
                <a:srgbClr val="000000"/>
              </a:solidFill>
              <a:latin typeface="Calibri" panose="020F0502020204030204"/>
              <a:ea typeface="+mn-lt"/>
              <a:cs typeface="Calibri" panose="020F0502020204030204"/>
            </a:endParaRPr>
          </a:p>
        </p:txBody>
      </p:sp>
    </p:spTree>
    <p:extLst>
      <p:ext uri="{BB962C8B-B14F-4D97-AF65-F5344CB8AC3E}">
        <p14:creationId xmlns:p14="http://schemas.microsoft.com/office/powerpoint/2010/main" val="3697637154"/>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pporting Families Now and Into the Future " id="{4BE4B3F8-D729-4D59-8749-B3AF7127231E}" vid="{16A9D9F0-E3EE-412F-94D6-8A1F93A2C87C}"/>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ub_x0020_Category xmlns="b66c4af9-b890-4657-b2ad-00d0486144f2">14</Sub_x0020_Category>
    <Tag xmlns="b66c4af9-b890-4657-b2ad-00d0486144f2" xsi:nil="true"/>
    <Service xmlns="b66c4af9-b890-4657-b2ad-00d0486144f2" xsi:nil="true"/>
    <Destination xmlns="b66c4af9-b890-4657-b2ad-00d0486144f2" xsi:nil="true"/>
    <ConvertDocument xmlns="b66c4af9-b890-4657-b2ad-00d0486144f2" xsi:nil="true"/>
    <PublishingExpirationDate xmlns="http://schemas.microsoft.com/sharepoint/v3" xsi:nil="true"/>
    <PublishingStartDate xmlns="http://schemas.microsoft.com/sharepoint/v3" xsi:nil="true"/>
    <Site_x0020_FMC xmlns="79dcac7f-b606-4730-9d52-220548b0ebb8" xsi:nil="true"/>
    <Category1 xmlns="79dcac7f-b606-4730-9d52-220548b0ebb8">2</Category1>
    <Category2 xmlns="79dcac7f-b606-4730-9d52-220548b0ebb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8AEB8554D8D96448B42EEA05CACEAF3" ma:contentTypeVersion="25" ma:contentTypeDescription="Create a new document." ma:contentTypeScope="" ma:versionID="39e7d44fc5c8a19d84f457e74423c0ba">
  <xsd:schema xmlns:xsd="http://www.w3.org/2001/XMLSchema" xmlns:xs="http://www.w3.org/2001/XMLSchema" xmlns:p="http://schemas.microsoft.com/office/2006/metadata/properties" xmlns:ns1="http://schemas.microsoft.com/sharepoint/v3" xmlns:ns2="79dcac7f-b606-4730-9d52-220548b0ebb8" xmlns:ns3="b66c4af9-b890-4657-b2ad-00d0486144f2" xmlns:ns4="88e1a135-b694-4153-9c50-a85ba641fa5a" targetNamespace="http://schemas.microsoft.com/office/2006/metadata/properties" ma:root="true" ma:fieldsID="8322654c2893960d60294447cedcc9eb" ns1:_="" ns2:_="" ns3:_="" ns4:_="">
    <xsd:import namespace="http://schemas.microsoft.com/sharepoint/v3"/>
    <xsd:import namespace="79dcac7f-b606-4730-9d52-220548b0ebb8"/>
    <xsd:import namespace="b66c4af9-b890-4657-b2ad-00d0486144f2"/>
    <xsd:import namespace="88e1a135-b694-4153-9c50-a85ba641fa5a"/>
    <xsd:element name="properties">
      <xsd:complexType>
        <xsd:sequence>
          <xsd:element name="documentManagement">
            <xsd:complexType>
              <xsd:all>
                <xsd:element ref="ns1:PublishingStartDate" minOccurs="0"/>
                <xsd:element ref="ns1:PublishingExpirationDate" minOccurs="0"/>
                <xsd:element ref="ns2:Category1" minOccurs="0"/>
                <xsd:element ref="ns2:Category2" minOccurs="0"/>
                <xsd:element ref="ns3:ConvertDocument" minOccurs="0"/>
                <xsd:element ref="ns3:Destination" minOccurs="0"/>
                <xsd:element ref="ns3:MediaServiceMetadata" minOccurs="0"/>
                <xsd:element ref="ns3:MediaServiceFastMetadata" minOccurs="0"/>
                <xsd:element ref="ns3:Service" minOccurs="0"/>
                <xsd:element ref="ns3:Sub_x0020_Category" minOccurs="0"/>
                <xsd:element ref="ns2:Site_x0020_FMC" minOccurs="0"/>
                <xsd:element ref="ns3:Tag" minOccurs="0"/>
                <xsd:element ref="ns4:SharedWithUsers" minOccurs="0"/>
                <xsd:element ref="ns4:SharedWithDetails"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9dcac7f-b606-4730-9d52-220548b0ebb8" elementFormDefault="qualified">
    <xsd:import namespace="http://schemas.microsoft.com/office/2006/documentManagement/types"/>
    <xsd:import namespace="http://schemas.microsoft.com/office/infopath/2007/PartnerControls"/>
    <xsd:element name="Category1" ma:index="10" nillable="true" ma:displayName="Category1" ma:indexed="true" ma:list="{f9e2e1ad-7411-40b2-80cc-9997ba3e09ef}" ma:internalName="Category1" ma:showField="Title" ma:web="79dcac7f-b606-4730-9d52-220548b0ebb8">
      <xsd:simpleType>
        <xsd:restriction base="dms:Lookup"/>
      </xsd:simpleType>
    </xsd:element>
    <xsd:element name="Category2" ma:index="11" nillable="true" ma:displayName="Category2" ma:indexed="true" ma:list="{079863c1-d2a8-4fcd-a8aa-9ae491be2b89}" ma:internalName="Category2" ma:showField="Title" ma:web="79dcac7f-b606-4730-9d52-220548b0ebb8">
      <xsd:simpleType>
        <xsd:restriction base="dms:Lookup"/>
      </xsd:simpleType>
    </xsd:element>
    <xsd:element name="Site_x0020_FMC" ma:index="18" nillable="true" ma:displayName="Site" ma:list="{8929565f-cd93-427d-a389-a39bbd343764}" ma:internalName="Site_x0020_FMC" ma:readOnly="false" ma:showField="Title" ma:web="79dcac7f-b606-4730-9d52-220548b0ebb8">
      <xsd:simpleType>
        <xsd:restriction base="dms:Lookup"/>
      </xsd:simpleType>
    </xsd:element>
  </xsd:schema>
  <xsd:schema xmlns:xsd="http://www.w3.org/2001/XMLSchema" xmlns:xs="http://www.w3.org/2001/XMLSchema" xmlns:dms="http://schemas.microsoft.com/office/2006/documentManagement/types" xmlns:pc="http://schemas.microsoft.com/office/infopath/2007/PartnerControls" targetNamespace="b66c4af9-b890-4657-b2ad-00d0486144f2" elementFormDefault="qualified">
    <xsd:import namespace="http://schemas.microsoft.com/office/2006/documentManagement/types"/>
    <xsd:import namespace="http://schemas.microsoft.com/office/infopath/2007/PartnerControls"/>
    <xsd:element name="ConvertDocument" ma:index="12" nillable="true" ma:displayName="ConvertDocument" ma:internalName="ConvertDocument">
      <xsd:simpleType>
        <xsd:restriction base="dms:Boolean"/>
      </xsd:simpleType>
    </xsd:element>
    <xsd:element name="Destination" ma:index="13" nillable="true" ma:displayName="Destination" ma:list="cd86fba0-087d-457e-8ecf-ff12b814cbd8" ma:internalName="Destination" ma:showField="Destination">
      <xsd:simpleType>
        <xsd:restriction base="dms:Lookup"/>
      </xsd:simpleType>
    </xsd:element>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element name="Service" ma:index="16" nillable="true" ma:displayName="Service" ma:format="Dropdown" ma:internalName="Service">
      <xsd:complexType>
        <xsd:complexContent>
          <xsd:extension base="dms:MultiChoice">
            <xsd:sequence>
              <xsd:element name="Value" maxOccurs="unbounded" minOccurs="0" nillable="true">
                <xsd:simpleType>
                  <xsd:restriction base="dms:Choice">
                    <xsd:enumeration value="API SEMPHN"/>
                    <xsd:enumeration value="Care Finder"/>
                    <xsd:enumeration value="Child Counselling"/>
                    <xsd:enumeration value="Counselling"/>
                    <xsd:enumeration value="FARS"/>
                    <xsd:enumeration value="FCC"/>
                    <xsd:enumeration value="FDR"/>
                    <xsd:enumeration value="FMHSS"/>
                    <xsd:enumeration value="Generic"/>
                    <xsd:enumeration value="Private Mediation"/>
                    <xsd:enumeration value="Private Psych"/>
                    <xsd:enumeration value="Property Mediation"/>
                    <xsd:enumeration value="RACF"/>
                    <xsd:enumeration value="Respecting Elders"/>
                    <xsd:enumeration value="Risk Assessment"/>
                  </xsd:restriction>
                </xsd:simpleType>
              </xsd:element>
            </xsd:sequence>
          </xsd:extension>
        </xsd:complexContent>
      </xsd:complexType>
    </xsd:element>
    <xsd:element name="Sub_x0020_Category" ma:index="17" nillable="true" ma:displayName="Sub Category" ma:list="{a520e748-441d-45a6-a8ef-3d6f88e19dee}" ma:internalName="Sub_x0020_Category" ma:showField="Title">
      <xsd:simpleType>
        <xsd:restriction base="dms:Lookup"/>
      </xsd:simpleType>
    </xsd:element>
    <xsd:element name="Tag" ma:index="19" nillable="true" ma:displayName="Tag" ma:internalName="Tag">
      <xsd:simpleType>
        <xsd:restriction base="dms:Text">
          <xsd:maxLength value="255"/>
        </xsd:restriction>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element name="MediaServiceAutoTags" ma:index="24" nillable="true" ma:displayName="Tags" ma:internalName="MediaServiceAutoTags" ma:readOnly="true">
      <xsd:simpleType>
        <xsd:restriction base="dms:Text"/>
      </xsd:simpleType>
    </xsd:element>
    <xsd:element name="MediaServiceGenerationTime" ma:index="25" nillable="true" ma:displayName="MediaServiceGenerationTime" ma:hidden="true" ma:internalName="MediaServiceGenerationTime" ma:readOnly="true">
      <xsd:simpleType>
        <xsd:restriction base="dms:Text"/>
      </xsd:simpleType>
    </xsd:element>
    <xsd:element name="MediaServiceEventHashCode" ma:index="26" nillable="true" ma:displayName="MediaServiceEventHashCode" ma:hidden="true" ma:internalName="MediaServiceEventHashCode" ma:readOnly="true">
      <xsd:simpleType>
        <xsd:restriction base="dms:Text"/>
      </xsd:simpleType>
    </xsd:element>
    <xsd:element name="MediaServiceOCR" ma:index="27" nillable="true" ma:displayName="Extracted Text" ma:internalName="MediaServiceOCR" ma:readOnly="true">
      <xsd:simpleType>
        <xsd:restriction base="dms:Note">
          <xsd:maxLength value="255"/>
        </xsd:restriction>
      </xsd:simpleType>
    </xsd:element>
    <xsd:element name="MediaServiceObjectDetectorVersions" ma:index="29" nillable="true" ma:displayName="MediaServiceObjectDetectorVersions" ma:hidden="true" ma:indexed="true" ma:internalName="MediaServiceObjectDetectorVersions"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8e1a135-b694-4153-9c50-a85ba641fa5a"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1B6AC8-39B0-4CC0-8F7C-0B042176EC3A}">
  <ds:schemaRefs>
    <ds:schemaRef ds:uri="http://schemas.microsoft.com/sharepoint/v3"/>
    <ds:schemaRef ds:uri="http://purl.org/dc/elements/1.1/"/>
    <ds:schemaRef ds:uri="b66c4af9-b890-4657-b2ad-00d0486144f2"/>
    <ds:schemaRef ds:uri="http://purl.org/dc/terms/"/>
    <ds:schemaRef ds:uri="79dcac7f-b606-4730-9d52-220548b0ebb8"/>
    <ds:schemaRef ds:uri="http://schemas.microsoft.com/office/2006/documentManagement/types"/>
    <ds:schemaRef ds:uri="http://purl.org/dc/dcmitype/"/>
    <ds:schemaRef ds:uri="http://schemas.microsoft.com/office/infopath/2007/PartnerControls"/>
    <ds:schemaRef ds:uri="http://schemas.microsoft.com/office/2006/metadata/properties"/>
    <ds:schemaRef ds:uri="http://schemas.openxmlformats.org/package/2006/metadata/core-properties"/>
    <ds:schemaRef ds:uri="88e1a135-b694-4153-9c50-a85ba641fa5a"/>
    <ds:schemaRef ds:uri="http://www.w3.org/XML/1998/namespace"/>
  </ds:schemaRefs>
</ds:datastoreItem>
</file>

<file path=customXml/itemProps2.xml><?xml version="1.0" encoding="utf-8"?>
<ds:datastoreItem xmlns:ds="http://schemas.openxmlformats.org/officeDocument/2006/customXml" ds:itemID="{4E3214E9-E1E7-4F14-988F-22EFC8D5D56A}">
  <ds:schemaRefs>
    <ds:schemaRef ds:uri="http://schemas.microsoft.com/sharepoint/v3/contenttype/forms"/>
  </ds:schemaRefs>
</ds:datastoreItem>
</file>

<file path=customXml/itemProps3.xml><?xml version="1.0" encoding="utf-8"?>
<ds:datastoreItem xmlns:ds="http://schemas.openxmlformats.org/officeDocument/2006/customXml" ds:itemID="{1C19D835-51E6-47A7-960C-DAC9CF4593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9dcac7f-b606-4730-9d52-220548b0ebb8"/>
    <ds:schemaRef ds:uri="b66c4af9-b890-4657-b2ad-00d0486144f2"/>
    <ds:schemaRef ds:uri="88e1a135-b694-4153-9c50-a85ba641fa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b4a435c6-d6aa-4c04-bcee-bbc4a72f3a4b}" enabled="0" method="" siteId="{b4a435c6-d6aa-4c04-bcee-bbc4a72f3a4b}" removed="1"/>
</clbl:labelList>
</file>

<file path=docProps/app.xml><?xml version="1.0" encoding="utf-8"?>
<Properties xmlns="http://schemas.openxmlformats.org/officeDocument/2006/extended-properties" xmlns:vt="http://schemas.openxmlformats.org/officeDocument/2006/docPropsVTypes">
  <Template>Office Theme</Template>
  <TotalTime>4800</TotalTime>
  <Words>1680</Words>
  <Application>Microsoft Office PowerPoint</Application>
  <PresentationFormat>On-screen Show (16:9)</PresentationFormat>
  <Paragraphs>203</Paragraphs>
  <Slides>20</Slides>
  <Notes>16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20</vt:i4>
      </vt:variant>
    </vt:vector>
  </HeadingPairs>
  <TitlesOfParts>
    <vt:vector size="31" baseType="lpstr">
      <vt:lpstr>Aptos</vt:lpstr>
      <vt:lpstr>Arial</vt:lpstr>
      <vt:lpstr>Arial,Sans-Serif</vt:lpstr>
      <vt:lpstr>Avenir Medium</vt:lpstr>
      <vt:lpstr>Calibri</vt:lpstr>
      <vt:lpstr>Calibri Light</vt:lpstr>
      <vt:lpstr>Franklin Gothic Demi</vt:lpstr>
      <vt:lpstr>Symbol</vt:lpstr>
      <vt:lpstr>Wingdings</vt:lpstr>
      <vt:lpstr>Office Theme</vt:lpstr>
      <vt:lpstr>1_Office Theme</vt:lpstr>
      <vt:lpstr>Practice &amp; Connection Forum: Family Violence Legal Supports  Family Relationship Centre  Childrens Contact Service  Better Pride </vt:lpstr>
      <vt:lpstr>Acknowledgement of country slide with RAP artwork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About Children’s Contact Services</vt:lpstr>
      <vt:lpstr>What Is Supervised Contact?</vt:lpstr>
      <vt:lpstr>What is Change over?</vt:lpstr>
      <vt:lpstr>Safe. Neutral. Child-focused. </vt:lpstr>
      <vt:lpstr>Service Delivery</vt:lpstr>
      <vt:lpstr>Referral and Intake Process</vt:lpstr>
      <vt:lpstr>Locations in Gippsland</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Supporting Children After Separation Program</dc:title>
  <dc:creator>Joy Cho</dc:creator>
  <cp:lastModifiedBy>Kristen Poel</cp:lastModifiedBy>
  <cp:revision>25</cp:revision>
  <dcterms:created xsi:type="dcterms:W3CDTF">2024-04-15T01:41:13Z</dcterms:created>
  <dcterms:modified xsi:type="dcterms:W3CDTF">2024-07-16T22:38:03Z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0x010100D8AEB8554D8D96448B42EEA05CACEAF3</vt:lpwstr>
  </property>
</Properties>
</file>