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6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4" r:id="rId5"/>
    <p:sldId id="256" r:id="rId6"/>
    <p:sldId id="266" r:id="rId7"/>
    <p:sldId id="258" r:id="rId8"/>
    <p:sldId id="257" r:id="rId9"/>
    <p:sldId id="268" r:id="rId10"/>
    <p:sldId id="267" r:id="rId11"/>
    <p:sldId id="260" r:id="rId12"/>
    <p:sldId id="262" r:id="rId13"/>
    <p:sldId id="263" r:id="rId14"/>
  </p:sldIdLst>
  <p:sldSz cx="9144000" cy="5143500" type="screen16x9"/>
  <p:notesSz cx="7104063" cy="10234613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6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6"/>
    <p:restoredTop sz="84706" autoAdjust="0"/>
  </p:normalViewPr>
  <p:slideViewPr>
    <p:cSldViewPr>
      <p:cViewPr varScale="1">
        <p:scale>
          <a:sx n="110" d="100"/>
          <a:sy n="110" d="100"/>
        </p:scale>
        <p:origin x="176" y="60"/>
      </p:cViewPr>
      <p:guideLst>
        <p:guide orient="horz" pos="1076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2" d="100"/>
          <a:sy n="162" d="100"/>
        </p:scale>
        <p:origin x="582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8A474D-03E3-EC40-A36C-EB06812B73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9AF5E8-4488-DA47-BA3D-8BAABB5A7C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pPr>
              <a:defRPr/>
            </a:pPr>
            <a:fld id="{9F9A5403-9C40-2E4C-AFC5-5DFEEB3CDF96}" type="datetimeFigureOut">
              <a:rPr lang="en-US"/>
              <a:pPr>
                <a:defRPr/>
              </a:pPr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21C22-6F86-994E-A3C0-5AE32BE30D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E13C2-C507-034A-936F-4E0CE12F94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9CF70C-B665-FC4D-8418-66929FC874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11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1381 1263 24575,'4'0'0,"1"1"0,0 0 0,-1 1 0,0-1 0,1 1 0,-1 0 0,0 0 0,0 0 0,0 0 0,0 1 0,0 0 0,-1-1 0,1 1 0,-1 1 0,0-1 0,0 0 0,0 1 0,3 4 0,27 25 0,-34-43 0,-9-10 0,-49-67 0,-3 2 0,-5 3 0,-142-137 0,156 169 0,-1 2 0,-3 2 0,-98-60 0,144 100 0,0 1 0,-1 0 0,0 1 0,1 0 0,-1 0 0,-1 2 0,1-1 0,0 2 0,-1-1 0,1 2 0,-1 0 0,-17 2 0,-8 3 0,0 3 0,-61 19 0,57-14 0,-62 11 0,24-19 0,-100-7 0,172 1 0,1418 1 0,-1399-1 0,1-1 0,0 0 0,-1-1 0,0 0 0,1-1 0,-1-1 0,14-7 0,27-9 0,83-16 0,-64 19 0,69-28 0,-68 14 0,86-51 0,-8 0 0,73-43 0,27-19 0,-233 133 0,-20 11 0,-32 20 0,-399 231 0,343-207 0,-180 58 0,172-65 0,-54 17 0,46-21-1365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2.022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6.330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7.615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24:59.1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1730 216 24575,'-8'14'0,"0"-1"0,-1-1 0,-1 1 0,-14 13 0,-9 13 0,-138 170 0,-26 32 0,192-234 0,-3 3 0,1 0 0,-1 0 0,2 1 0,-1 0 0,-6 17 0,13-12 0,9-14 0,17-18 0,1-10 0,-1-1 0,-2-1 0,-1-2 0,31-51 0,65-138 0,-107 196 0,10-20 0,39-86 0,-61 128 0,1 0 0,0 0 0,-1-1 0,1 1 0,-1 0 0,0 0 0,1-1 0,-1 1 0,0 0 0,0-1 0,0 1 0,0 0 0,0-1 0,0 1 0,0 0 0,0 0 0,0-1 0,-1 1 0,1 0 0,-1-1 0,1 1 0,-2-2 0,1 3 0,0-1 0,0 0 0,0 1 0,0-1 0,0 1 0,0-1 0,0 1 0,0 0 0,-1-1 0,1 1 0,0 0 0,0 0 0,0 0 0,-1 0 0,1 0 0,0 0 0,0 0 0,-1 0 0,-1 1 0,-12 3 0,0 0 0,0 1 0,-17 9 0,8-3 0,-182 54 0,-418 76 0,619-139 0,0-1 0,-1-1 0,1 1 0,0-1 0,-1 1 0,1-2 0,0 1 0,-1 0 0,1-1 0,-6-2 0,10 3 0,0-1 0,0 1 0,0-1 0,0 0 0,0 1 0,0-1 0,0 0 0,0 0 0,0 0 0,0 0 0,1 0 0,-1 0 0,0 0 0,1 0 0,-1 0 0,1 0 0,-1 0 0,0-2 0,0 0 0,1 0 0,0-1 0,-1 1 0,1 0 0,0-1 0,0 1 0,1 0 0,-1-1 0,2-3 0,5-23 0,2 1 0,2 1 0,0 0 0,2 0 0,30-48 0,95-117 0,-134 189 0,-3 1 0,-8 6 0,-21 17 0,-36 30 0,49-37 0,-20 16 0,0 2 0,2 1 0,-38 48 0,68-76 0,1-1 0,-1 0 0,-1 0 0,1 0 0,0 0 0,-1-1 0,1 1 0,-1-1 0,0 0 0,0 0 0,0 0 0,0-1 0,0 1 0,0-1 0,0 0 0,0 0 0,-1-1 0,1 1 0,0-1 0,-1 0 0,1 0 0,0 0 0,-1-1 0,1 1 0,0-1 0,0 0 0,-1 0 0,1-1 0,-6-2 0,-12-5 0,1-2 0,1 0 0,0-1 0,-21-16 0,33 22 0,-32-25 0,-32-23 0,66 51 0,0-1 0,1 1 0,-1 0 0,0 1 0,-1-1 0,1 1 0,0 0 0,-1 1 0,1 0 0,-9-1 0,11 2 0,1 1 0,0 0 0,-1 0 0,1 0 0,-1 0 0,1 0 0,0 1 0,0 0 0,0-1 0,0 1 0,0 0 0,0 0 0,1 1 0,-1-1 0,0 1 0,1-1 0,0 1 0,0 0 0,0 0 0,0 0 0,0 0 0,0 0 0,1 0 0,0 0 0,-1 1 0,1-1 0,-1 7 0,-3 9 0,1-1 0,1 1 0,-2 33 0,4-44 0,1 1 0,0-1 0,0 1 0,1-1 0,0 1 0,1-1 0,0 0 0,0 1 0,1-1 0,0 0 0,5 11 0,0-8 0,0 1 0,1-2 0,0 1 0,0-1 0,1-1 0,15 12 0,20 18 0,-24-20 0,0-1 0,1-1 0,39 23 0,-39-27 0,2-2 0,-1 0 0,1-1 0,30 7 0,-44-15 0,0 0 0,0-1 0,0 0 0,0-1 0,0 0 0,0 0 0,1-1 0,-1 0 0,-1-1 0,1 0 0,0-1 0,0 0 0,17-8 0,7-8 0,-24 14 0,0-1 0,0 1 0,0 1 0,1 0 0,-1 0 0,18-3 0,116-8 0,282 9 0,-233 9 0,-181-3 0,5 1 0,-1-1 0,1 0 0,-1-1 0,1 0 0,-1-2 0,1 0 0,-1-1 0,0 0 0,0-1 0,25-13 0,390-211 0,-397 204 0,-29 21 0,0-1 0,0 1 0,1 0 0,-1 1 0,1 0 0,0 0 0,0 0 0,11-4 0,-17 8 0,1-1 0,-1 0 0,1 0 0,-1 1 0,1-1 0,-1 0 0,1 1 0,-1-1 0,1 1 0,-1-1 0,0 1 0,1-1 0,-1 1 0,0-1 0,1 1 0,-1-1 0,0 1 0,0-1 0,1 1 0,-1-1 0,0 1 0,0 0 0,0-1 0,0 1 0,0-1 0,0 1 0,0 0 0,0-1 0,0 1 0,0-1 0,0 1 0,0 0 0,0-1 0,0 1 0,-1-1 0,1 1 0,0-1 0,0 1 0,-1-1 0,1 1 0,0-1 0,-1 2 0,-10 27 0,-33 48 0,-2-2 0,-101 124 0,78-110 0,-85 83 0,141-158 0,3-4 0,-1-1 0,0 0 0,0 0 0,-1-1 0,0 0 0,-14 6 0,18-11 0,1 1 0,-1-1 0,0 0 0,0-1 0,0 0 0,0-1 0,0 1 0,0-1 0,-1-1 0,1 0 0,-16-1 0,23 1 0,-1-1 0,1 1 0,0 0 0,0-1 0,0 1 0,0-1 0,-1 1 0,1-1 0,0 0 0,0 1 0,0-1 0,0 0 0,0 0 0,0 0 0,0 1 0,1-1 0,-1 0 0,0 0 0,0 0 0,1-1 0,-1 1 0,1 0 0,-1 0 0,1 0 0,-1 0 0,1 0 0,0-1 0,-1 1 0,1 0 0,0 0 0,0-1 0,0 1 0,0 0 0,0 0 0,0-1 0,1 1 0,-1 0 0,0 0 0,0-1 0,1 1 0,0-1 0,1-5 0,0 0 0,1 0 0,0 0 0,0 1 0,1 0 0,5-8 0,12-13 0,1 2 0,2 0 0,0 1 0,2 2 0,0 0 0,33-19 0,187-101 0,-197 116 0,201-124 0,-41 23 0,-128 82 0,85-35 0,-134 68 0,1 0 0,0 3 0,0 0 0,1 2 0,0 2 0,36-1 0,352 4 0,-211 3 0,-189-2 0,0-1 0,0-2 0,32-8 0,-32 6 0,1 1 0,-1 2 0,34-3 0,-51 6 0,35 4 0,-39-4 0,-1 0 0,0 0 0,0 0 0,1 1 0,-1-1 0,0 0 0,0 0 0,1 0 0,-1 0 0,0 1 0,0-1 0,0 0 0,1 0 0,-1 0 0,0 1 0,0-1 0,0 0 0,0 0 0,0 1 0,0-1 0,0 0 0,1 0 0,-1 1 0,0-1 0,0 0 0,0 1 0,0-1 0,0 0 0,0 0 0,0 1 0,0-1 0,0 0 0,0 0 0,-1 1 0,1-1 0,0 0 0,0 0 0,0 1 0,0-1 0,-18 18 0,-4-2 0,0-1 0,-1-1 0,0-2 0,-1 0 0,-1-1 0,0-1 0,-32 7 0,-43 12 0,48-14 0,-80 14 0,-32 8 0,8-2 0,-41-1 0,6-12 0,172-20 0,3-1 0,0 1 0,0 1 0,0 0 0,0 1 0,-18 7 0,-54 19 0,66-24 0,0 1 0,0 1 0,1 1 0,-27 15 0,8 0 0,0 3 0,2 0 0,-61 59 0,48-41 0,41-38 0,0 0 0,1 1 0,0 0 0,0 1 0,1 0 0,0 0 0,0 1 0,1 0 0,1 0 0,-1 1 0,-4 11 0,11-21 0,0 1 0,-1-1 0,1 0 0,0 0 0,0 0 0,-1 0 0,1 0 0,0 0 0,0 1 0,0-1 0,1 0 0,-1 0 0,0 0 0,0 0 0,1 0 0,-1 0 0,0 0 0,1 0 0,-1 1 0,1-1 0,-1 0 0,1-1 0,0 1 0,0 0 0,-1 0 0,1 0 0,0 0 0,1 1 0,1-1 0,0 1 0,0-1 0,0 1 0,0-1 0,0 0 0,1 0 0,-1-1 0,0 1 0,7 0 0,6-1 0,-1 0 0,0-1 0,21-3 0,39-13 0,-47 9 0,56-6 0,-63 11 0,1-1 0,-1-1 0,0 0 0,-1-2 0,0-1 0,0 0 0,0-1 0,36-24 0,-13-2 0,13-7 0,23-11 0,-59 38 0,0 0 0,37-18 0,-3 8 0,0 2 0,1 3 0,2 1 0,98-17 0,78 3 0,-184 28 0,68-16 0,-104 15 0,-17 2 0,-23 3 0,3 9 0,0 0 0,1 2 0,0 0 0,1 2 0,0 0 0,0 2 0,-26 21 0,0-1 0,22-19 0,-1-1 0,0-1 0,-49 16 0,31-12 0,-77 44 0,88-43 0,-304 142 0,320-155 0,15-4 0,-1 0 0,1 0 0,0 0 0,-1 0 0,1 0 0,0 1 0,0 0 0,0-1 0,0 1 0,0 0 0,-4 4 0,11-3 0,11-5 0,14-6 0,136-58 0,-95 36 0,-37 15 0,36-12 0,2 10 0,-36 10 0,-1-1 0,0-3 0,43-18 0,85-66 0,-136 82 0,42-30 0,-67 42-47,1 0 0,-1 0 0,0 0 0,0 0 0,0-1 0,0 1 0,0 0 0,-1 0 0,1-1-1,0 1 1,-1 0 0,1-1 0,0 1 0,-1-1 0,0 1 0,1-1 0,-1 1 0,0-1 0,0 1 0,0-1 0,0 1 0,0-1-1,0 1 1,0-1 0,0 1 0,-1-1 0,1 1 0,-1-3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25:52.088"/>
    </inkml:context>
    <inkml:brush xml:id="br0">
      <inkml:brushProperty name="width" value="0.05" units="cm"/>
      <inkml:brushProperty name="height" value="0.05" units="cm"/>
      <inkml:brushProperty name="color" value="#FFAB81"/>
    </inkml:brush>
  </inkml:definitions>
  <inkml:trace contextRef="#ctx0" brushRef="#br0">0 4 24575,'0'-4'0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11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1381 1263 24575,'4'0'0,"1"1"0,0 0 0,-1 1 0,0-1 0,1 1 0,-1 0 0,0 0 0,0 0 0,0 0 0,0 1 0,0 0 0,-1-1 0,1 1 0,-1 1 0,0-1 0,0 0 0,0 1 0,3 4 0,27 25 0,-34-43 0,-9-10 0,-49-67 0,-3 2 0,-5 3 0,-142-137 0,156 169 0,-1 2 0,-3 2 0,-98-60 0,144 100 0,0 1 0,-1 0 0,0 1 0,1 0 0,-1 0 0,-1 2 0,1-1 0,0 2 0,-1-1 0,1 2 0,-1 0 0,-17 2 0,-8 3 0,0 3 0,-61 19 0,57-14 0,-62 11 0,24-19 0,-100-7 0,172 1 0,1418 1 0,-1399-1 0,1-1 0,0 0 0,-1-1 0,0 0 0,1-1 0,-1-1 0,14-7 0,27-9 0,83-16 0,-64 19 0,69-28 0,-68 14 0,86-51 0,-8 0 0,73-43 0,27-19 0,-233 133 0,-20 11 0,-32 20 0,-399 231 0,343-207 0,-180 58 0,172-65 0,-54 17 0,46-21-1365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4.641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6.629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8.919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0.036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24:59.1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1730 216 24575,'-8'14'0,"0"-1"0,-1-1 0,-1 1 0,-14 13 0,-9 13 0,-138 170 0,-26 32 0,192-234 0,-3 3 0,1 0 0,-1 0 0,2 1 0,-1 0 0,-6 17 0,13-12 0,9-14 0,17-18 0,1-10 0,-1-1 0,-2-1 0,-1-2 0,31-51 0,65-138 0,-107 196 0,10-20 0,39-86 0,-61 128 0,1 0 0,0 0 0,-1-1 0,1 1 0,-1 0 0,0 0 0,1-1 0,-1 1 0,0 0 0,0-1 0,0 1 0,0 0 0,0-1 0,0 1 0,0 0 0,0 0 0,0-1 0,-1 1 0,1 0 0,-1-1 0,1 1 0,-2-2 0,1 3 0,0-1 0,0 0 0,0 1 0,0-1 0,0 1 0,0-1 0,0 1 0,0 0 0,-1-1 0,1 1 0,0 0 0,0 0 0,0 0 0,-1 0 0,1 0 0,0 0 0,0 0 0,-1 0 0,-1 1 0,-12 3 0,0 0 0,0 1 0,-17 9 0,8-3 0,-182 54 0,-418 76 0,619-139 0,0-1 0,-1-1 0,1 1 0,0-1 0,-1 1 0,1-2 0,0 1 0,-1 0 0,1-1 0,-6-2 0,10 3 0,0-1 0,0 1 0,0-1 0,0 0 0,0 1 0,0-1 0,0 0 0,0 0 0,0 0 0,0 0 0,1 0 0,-1 0 0,0 0 0,1 0 0,-1 0 0,1 0 0,-1 0 0,0-2 0,0 0 0,1 0 0,0-1 0,-1 1 0,1 0 0,0-1 0,0 1 0,1 0 0,-1-1 0,2-3 0,5-23 0,2 1 0,2 1 0,0 0 0,2 0 0,30-48 0,95-117 0,-134 189 0,-3 1 0,-8 6 0,-21 17 0,-36 30 0,49-37 0,-20 16 0,0 2 0,2 1 0,-38 48 0,68-76 0,1-1 0,-1 0 0,-1 0 0,1 0 0,0 0 0,-1-1 0,1 1 0,-1-1 0,0 0 0,0 0 0,0 0 0,0-1 0,0 1 0,0-1 0,0 0 0,0 0 0,-1-1 0,1 1 0,0-1 0,-1 0 0,1 0 0,0 0 0,-1-1 0,1 1 0,0-1 0,0 0 0,-1 0 0,1-1 0,-6-2 0,-12-5 0,1-2 0,1 0 0,0-1 0,-21-16 0,33 22 0,-32-25 0,-32-23 0,66 51 0,0-1 0,1 1 0,-1 0 0,0 1 0,-1-1 0,1 1 0,0 0 0,-1 1 0,1 0 0,-9-1 0,11 2 0,1 1 0,0 0 0,-1 0 0,1 0 0,-1 0 0,1 0 0,0 1 0,0 0 0,0-1 0,0 1 0,0 0 0,0 0 0,1 1 0,-1-1 0,0 1 0,1-1 0,0 1 0,0 0 0,0 0 0,0 0 0,0 0 0,0 0 0,1 0 0,0 0 0,-1 1 0,1-1 0,-1 7 0,-3 9 0,1-1 0,1 1 0,-2 33 0,4-44 0,1 1 0,0-1 0,0 1 0,1-1 0,0 1 0,1-1 0,0 0 0,0 1 0,1-1 0,0 0 0,5 11 0,0-8 0,0 1 0,1-2 0,0 1 0,0-1 0,1-1 0,15 12 0,20 18 0,-24-20 0,0-1 0,1-1 0,39 23 0,-39-27 0,2-2 0,-1 0 0,1-1 0,30 7 0,-44-15 0,0 0 0,0-1 0,0 0 0,0-1 0,0 0 0,0 0 0,1-1 0,-1 0 0,-1-1 0,1 0 0,0-1 0,0 0 0,17-8 0,7-8 0,-24 14 0,0-1 0,0 1 0,0 1 0,1 0 0,-1 0 0,18-3 0,116-8 0,282 9 0,-233 9 0,-181-3 0,5 1 0,-1-1 0,1 0 0,-1-1 0,1 0 0,-1-2 0,1 0 0,-1-1 0,0 0 0,0-1 0,25-13 0,390-211 0,-397 204 0,-29 21 0,0-1 0,0 1 0,1 0 0,-1 1 0,1 0 0,0 0 0,0 0 0,11-4 0,-17 8 0,1-1 0,-1 0 0,1 0 0,-1 1 0,1-1 0,-1 0 0,1 1 0,-1-1 0,1 1 0,-1-1 0,0 1 0,1-1 0,-1 1 0,0-1 0,1 1 0,-1-1 0,0 1 0,0-1 0,1 1 0,-1-1 0,0 1 0,0 0 0,0-1 0,0 1 0,0-1 0,0 1 0,0 0 0,0-1 0,0 1 0,0-1 0,0 1 0,0 0 0,0-1 0,0 1 0,-1-1 0,1 1 0,0-1 0,0 1 0,-1-1 0,1 1 0,0-1 0,-1 2 0,-10 27 0,-33 48 0,-2-2 0,-101 124 0,78-110 0,-85 83 0,141-158 0,3-4 0,-1-1 0,0 0 0,0 0 0,-1-1 0,0 0 0,-14 6 0,18-11 0,1 1 0,-1-1 0,0 0 0,0-1 0,0 0 0,0-1 0,0 1 0,0-1 0,-1-1 0,1 0 0,-16-1 0,23 1 0,-1-1 0,1 1 0,0 0 0,0-1 0,0 1 0,0-1 0,-1 1 0,1-1 0,0 0 0,0 1 0,0-1 0,0 0 0,0 0 0,0 0 0,0 1 0,1-1 0,-1 0 0,0 0 0,0 0 0,1-1 0,-1 1 0,1 0 0,-1 0 0,1 0 0,-1 0 0,1 0 0,0-1 0,-1 1 0,1 0 0,0 0 0,0-1 0,0 1 0,0 0 0,0 0 0,0-1 0,1 1 0,-1 0 0,0 0 0,0-1 0,1 1 0,0-1 0,1-5 0,0 0 0,1 0 0,0 0 0,0 1 0,1 0 0,5-8 0,12-13 0,1 2 0,2 0 0,0 1 0,2 2 0,0 0 0,33-19 0,187-101 0,-197 116 0,201-124 0,-41 23 0,-128 82 0,85-35 0,-134 68 0,1 0 0,0 3 0,0 0 0,1 2 0,0 2 0,36-1 0,352 4 0,-211 3 0,-189-2 0,0-1 0,0-2 0,32-8 0,-32 6 0,1 1 0,-1 2 0,34-3 0,-51 6 0,35 4 0,-39-4 0,-1 0 0,0 0 0,0 0 0,1 1 0,-1-1 0,0 0 0,0 0 0,1 0 0,-1 0 0,0 1 0,0-1 0,0 0 0,1 0 0,-1 0 0,0 1 0,0-1 0,0 0 0,0 0 0,0 1 0,0-1 0,0 0 0,1 0 0,-1 1 0,0-1 0,0 0 0,0 1 0,0-1 0,0 0 0,0 0 0,0 1 0,0-1 0,0 0 0,0 0 0,-1 1 0,1-1 0,0 0 0,0 0 0,0 1 0,0-1 0,-18 18 0,-4-2 0,0-1 0,-1-1 0,0-2 0,-1 0 0,-1-1 0,0-1 0,-32 7 0,-43 12 0,48-14 0,-80 14 0,-32 8 0,8-2 0,-41-1 0,6-12 0,172-20 0,3-1 0,0 1 0,0 1 0,0 0 0,0 1 0,-18 7 0,-54 19 0,66-24 0,0 1 0,0 1 0,1 1 0,-27 15 0,8 0 0,0 3 0,2 0 0,-61 59 0,48-41 0,41-38 0,0 0 0,1 1 0,0 0 0,0 1 0,1 0 0,0 0 0,0 1 0,1 0 0,1 0 0,-1 1 0,-4 11 0,11-21 0,0 1 0,-1-1 0,1 0 0,0 0 0,0 0 0,-1 0 0,1 0 0,0 0 0,0 1 0,0-1 0,1 0 0,-1 0 0,0 0 0,0 0 0,1 0 0,-1 0 0,0 0 0,1 0 0,-1 1 0,1-1 0,-1 0 0,1-1 0,0 1 0,0 0 0,-1 0 0,1 0 0,0 0 0,1 1 0,1-1 0,0 1 0,0-1 0,0 1 0,0-1 0,0 0 0,1 0 0,-1-1 0,0 1 0,7 0 0,6-1 0,-1 0 0,0-1 0,21-3 0,39-13 0,-47 9 0,56-6 0,-63 11 0,1-1 0,-1-1 0,0 0 0,-1-2 0,0-1 0,0 0 0,0-1 0,36-24 0,-13-2 0,13-7 0,23-11 0,-59 38 0,0 0 0,37-18 0,-3 8 0,0 2 0,1 3 0,2 1 0,98-17 0,78 3 0,-184 28 0,68-16 0,-104 15 0,-17 2 0,-23 3 0,3 9 0,0 0 0,1 2 0,0 0 0,1 2 0,0 0 0,0 2 0,-26 21 0,0-1 0,22-19 0,-1-1 0,0-1 0,-49 16 0,31-12 0,-77 44 0,88-43 0,-304 142 0,320-155 0,15-4 0,-1 0 0,1 0 0,0 0 0,-1 0 0,1 0 0,0 1 0,0 0 0,0-1 0,0 1 0,0 0 0,-4 4 0,11-3 0,11-5 0,14-6 0,136-58 0,-95 36 0,-37 15 0,36-12 0,2 10 0,-36 10 0,-1-1 0,0-3 0,43-18 0,85-66 0,-136 82 0,42-30 0,-67 42-47,1 0 0,-1 0 0,0 0 0,0 0 0,0-1 0,0 1 0,0 0 0,-1 0 0,1-1-1,0 1 1,-1 0 0,1-1 0,0 1 0,-1-1 0,0 1 0,1-1 0,-1 1 0,0-1 0,0 1 0,0-1 0,0 1 0,0-1-1,0 1 1,0-1 0,0 1 0,-1-1 0,1 1 0,-1-3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1.054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2.022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6.330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7.615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25:52.088"/>
    </inkml:context>
    <inkml:brush xml:id="br0">
      <inkml:brushProperty name="width" value="0.05" units="cm"/>
      <inkml:brushProperty name="height" value="0.05" units="cm"/>
      <inkml:brushProperty name="color" value="#FFAB81"/>
    </inkml:brush>
  </inkml:definitions>
  <inkml:trace contextRef="#ctx0" brushRef="#br0">0 4 24575,'0'-4'0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11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1381 1263 24575,'4'0'0,"1"1"0,0 0 0,-1 1 0,0-1 0,1 1 0,-1 0 0,0 0 0,0 0 0,0 0 0,0 1 0,0 0 0,-1-1 0,1 1 0,-1 1 0,0-1 0,0 0 0,0 1 0,3 4 0,27 25 0,-34-43 0,-9-10 0,-49-67 0,-3 2 0,-5 3 0,-142-137 0,156 169 0,-1 2 0,-3 2 0,-98-60 0,144 100 0,0 1 0,-1 0 0,0 1 0,1 0 0,-1 0 0,-1 2 0,1-1 0,0 2 0,-1-1 0,1 2 0,-1 0 0,-17 2 0,-8 3 0,0 3 0,-61 19 0,57-14 0,-62 11 0,24-19 0,-100-7 0,172 1 0,1418 1 0,-1399-1 0,1-1 0,0 0 0,-1-1 0,0 0 0,1-1 0,-1-1 0,14-7 0,27-9 0,83-16 0,-64 19 0,69-28 0,-68 14 0,86-51 0,-8 0 0,73-43 0,27-19 0,-233 133 0,-20 11 0,-32 20 0,-399 231 0,343-207 0,-180 58 0,172-65 0,-54 17 0,46-21-1365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4.641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6.629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28.919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0.036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01:49:31.054"/>
    </inkml:context>
    <inkml:brush xml:id="br0">
      <inkml:brushProperty name="width" value="0.025" units="cm"/>
      <inkml:brushProperty name="height" value="0.025" units="cm"/>
      <inkml:brushProperty name="color" value="#FFAB81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49B0DA-1A86-4048-B6B6-A4C5DCDDAA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9A47F-14FD-D649-B78B-5CEFF7A3648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wrap="square" lIns="94796" tIns="47398" rIns="94796" bIns="473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07939D-7BFA-FC4D-B3A6-550BC67655A5}" type="datetimeFigureOut">
              <a:rPr lang="en-US" altLang="en-US"/>
              <a:pPr>
                <a:defRPr/>
              </a:pPr>
              <a:t>7/10/2024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06ED00-79B7-7A4B-8146-E8FC55DD6E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2A8B827-766C-9441-BC88-7D62E66DD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6079E-3557-EF42-8470-5275673EAE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8427" cy="511731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6C90D-6BED-5C45-B481-E8619E06A2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6"/>
            <a:ext cx="3078427" cy="511731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F44BD42-0383-154F-AE8D-B12B6DBD5B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520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67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882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217179" lvl="7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679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742" indent="-177742">
              <a:buFontTx/>
              <a:buChar char="-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802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51721" lvl="1" indent="-177742">
              <a:buFontTx/>
              <a:buChar char="-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8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3979" lvl="1" indent="0">
              <a:buFontTx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329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247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742" indent="-177742">
              <a:buFontTx/>
              <a:buChar char="-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820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44BD42-0383-154F-AE8D-B12B6DBD5B7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918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0C7D679-5B9D-8049-8D25-411809C7A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1" y="1707653"/>
            <a:ext cx="8064896" cy="309634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600"/>
              </a:lnSpc>
              <a:spcAft>
                <a:spcPts val="1400"/>
              </a:spcAft>
              <a:buFontTx/>
              <a:buNone/>
              <a:tabLst/>
              <a:defRPr sz="2200" baseline="0"/>
            </a:lvl1pPr>
          </a:lstStyle>
          <a:p>
            <a:endParaRPr lang="en-US" dirty="0"/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CA88A33E-3CE9-FD4A-9324-3BD72F9D4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987574"/>
            <a:ext cx="6941464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2000" baseline="0">
                <a:solidFill>
                  <a:srgbClr val="832675"/>
                </a:solidFill>
              </a:defRPr>
            </a:lvl1pPr>
          </a:lstStyle>
          <a:p>
            <a:pPr lvl="0"/>
            <a:r>
              <a:rPr lang="en-US" dirty="0"/>
              <a:t>This is a title the size for title is 20 </a:t>
            </a:r>
            <a:r>
              <a:rPr lang="en-US" dirty="0" err="1"/>
              <a:t>pt</a:t>
            </a:r>
            <a:r>
              <a:rPr lang="en-US" dirty="0"/>
              <a:t> Arial regular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977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BA54B-1719-4944-B6F6-D184C1EA1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591"/>
            <a:ext cx="7886700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832675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E6071-3420-1723-F4EC-EA30D791F5CC}"/>
              </a:ext>
            </a:extLst>
          </p:cNvPr>
          <p:cNvSpPr txBox="1"/>
          <p:nvPr userDrawn="1"/>
        </p:nvSpPr>
        <p:spPr>
          <a:xfrm>
            <a:off x="628650" y="1635646"/>
            <a:ext cx="7886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0" dirty="0">
                <a:solidFill>
                  <a:srgbClr val="F16F24"/>
                </a:solidFill>
              </a:rPr>
              <a:t>Heading 2</a:t>
            </a:r>
          </a:p>
        </p:txBody>
      </p:sp>
    </p:spTree>
    <p:extLst>
      <p:ext uri="{BB962C8B-B14F-4D97-AF65-F5344CB8AC3E}">
        <p14:creationId xmlns:p14="http://schemas.microsoft.com/office/powerpoint/2010/main" val="19094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93B1A81-DF6E-40C0-B776-0D965D88CB5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ED970C-76FD-826C-C62B-96EA9DCC1E40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341813" y="635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2600"/>
        </a:lnSpc>
        <a:spcBef>
          <a:spcPct val="0"/>
        </a:spcBef>
        <a:spcAft>
          <a:spcPts val="1400"/>
        </a:spcAft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yclprojects@vla.vic.gov.a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1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7.png"/><Relationship Id="rId5" Type="http://schemas.openxmlformats.org/officeDocument/2006/relationships/image" Target="../media/image50.png"/><Relationship Id="rId15" Type="http://schemas.openxmlformats.org/officeDocument/2006/relationships/customXml" Target="../ink/ink9.xml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2.png"/><Relationship Id="rId1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19.xml"/><Relationship Id="rId3" Type="http://schemas.openxmlformats.org/officeDocument/2006/relationships/customXml" Target="../ink/ink13.xml"/><Relationship Id="rId7" Type="http://schemas.openxmlformats.org/officeDocument/2006/relationships/customXml" Target="../ink/ink15.xml"/><Relationship Id="rId12" Type="http://schemas.openxmlformats.org/officeDocument/2006/relationships/customXml" Target="../ink/ink18.xml"/><Relationship Id="rId17" Type="http://schemas.openxmlformats.org/officeDocument/2006/relationships/customXml" Target="../ink/ink23.xml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customXml" Target="../ink/ink17.xml"/><Relationship Id="rId5" Type="http://schemas.openxmlformats.org/officeDocument/2006/relationships/customXml" Target="../ink/ink14.xml"/><Relationship Id="rId15" Type="http://schemas.openxmlformats.org/officeDocument/2006/relationships/customXml" Target="../ink/ink21.xml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customXml" Target="../ink/ink16.xml"/><Relationship Id="rId14" Type="http://schemas.openxmlformats.org/officeDocument/2006/relationships/customXml" Target="../ink/ink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D60DCB-8AF5-8C22-FFCE-3053F10A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19622"/>
            <a:ext cx="8064896" cy="316835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altLang="en-US" sz="3200" b="1" dirty="0">
                <a:solidFill>
                  <a:srgbClr val="CE1E75"/>
                </a:solidFill>
              </a:rPr>
              <a:t>Family Advocacy and Support Services (FASS)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altLang="en-US" sz="3200" b="1" dirty="0">
              <a:solidFill>
                <a:srgbClr val="CE1E75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altLang="en-US" sz="2800" b="1" dirty="0">
                <a:solidFill>
                  <a:srgbClr val="CE1E75"/>
                </a:solidFill>
              </a:rPr>
              <a:t>Presentation to Gippsland Family Violence Alliance- practice and connection forums </a:t>
            </a:r>
          </a:p>
          <a:p>
            <a:pPr eaLnBrk="1" hangingPunct="1">
              <a:lnSpc>
                <a:spcPts val="3000"/>
              </a:lnSpc>
              <a:spcAft>
                <a:spcPts val="1000"/>
              </a:spcAft>
            </a:pPr>
            <a:r>
              <a:rPr lang="en-US" altLang="en-US" sz="2400" dirty="0">
                <a:solidFill>
                  <a:srgbClr val="CE1E75"/>
                </a:solidFill>
              </a:rPr>
              <a:t>Bairnsdale 17</a:t>
            </a:r>
            <a:r>
              <a:rPr lang="en-US" altLang="en-US" sz="2400" baseline="30000" dirty="0">
                <a:solidFill>
                  <a:srgbClr val="CE1E75"/>
                </a:solidFill>
              </a:rPr>
              <a:t>th</a:t>
            </a:r>
            <a:r>
              <a:rPr lang="en-US" altLang="en-US" sz="2400" dirty="0">
                <a:solidFill>
                  <a:srgbClr val="CE1E75"/>
                </a:solidFill>
              </a:rPr>
              <a:t> July, Leongatha 18</a:t>
            </a:r>
            <a:r>
              <a:rPr lang="en-US" altLang="en-US" sz="2400" baseline="30000" dirty="0">
                <a:solidFill>
                  <a:srgbClr val="CE1E75"/>
                </a:solidFill>
              </a:rPr>
              <a:t>th</a:t>
            </a:r>
            <a:r>
              <a:rPr lang="en-US" altLang="en-US" sz="2400" dirty="0">
                <a:solidFill>
                  <a:srgbClr val="CE1E75"/>
                </a:solidFill>
              </a:rPr>
              <a:t> July 2024</a:t>
            </a:r>
            <a:br>
              <a:rPr lang="en-US" altLang="en-US" sz="2400" dirty="0">
                <a:solidFill>
                  <a:srgbClr val="CE1E75"/>
                </a:solidFill>
              </a:rPr>
            </a:br>
            <a:endParaRPr lang="en-US" altLang="en-US" sz="3200" dirty="0">
              <a:solidFill>
                <a:srgbClr val="CE1E75"/>
              </a:solidFill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altLang="en-US" sz="3200" dirty="0">
              <a:solidFill>
                <a:srgbClr val="CE1E75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86079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D60DCB-8AF5-8C22-FFCE-3053F10A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52" y="1851670"/>
            <a:ext cx="8064896" cy="2447804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1000"/>
              <a:buNone/>
            </a:pPr>
            <a:r>
              <a:rPr lang="en-US" sz="2000" u="sng" dirty="0">
                <a:latin typeface="Arial"/>
                <a:ea typeface="Arial"/>
                <a:cs typeface="Arial"/>
                <a:sym typeface="Arial"/>
              </a:rPr>
              <a:t>Referrals to FASS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1000"/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FASS phone line on </a:t>
            </a:r>
            <a:r>
              <a:rPr lang="en-US" sz="2000" b="1" dirty="0">
                <a:latin typeface="Arial"/>
                <a:ea typeface="Arial"/>
                <a:cs typeface="Arial"/>
                <a:sym typeface="Arial"/>
              </a:rPr>
              <a:t>(03) 8610 9803 </a:t>
            </a: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for triage, assessment &amp; referral</a:t>
            </a:r>
            <a:endParaRPr lang="en-US" sz="20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1000"/>
              <a:buNone/>
            </a:pPr>
            <a:endParaRPr lang="en-US" sz="2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1000"/>
              <a:buNone/>
            </a:pPr>
            <a:r>
              <a:rPr lang="en-US" sz="2000" u="sng" dirty="0">
                <a:latin typeface="Arial"/>
                <a:ea typeface="Arial"/>
                <a:cs typeface="Arial"/>
                <a:sym typeface="Arial"/>
              </a:rPr>
              <a:t>Questions about FASS program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1000"/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VLA Family Law Projects team - </a:t>
            </a:r>
            <a:r>
              <a:rPr lang="en-AU" sz="2000" dirty="0">
                <a:hlinkClick r:id="rId3"/>
              </a:rPr>
              <a:t>fyclprojects@vla.vic.gov.au</a:t>
            </a:r>
            <a:endParaRPr lang="en-AU" sz="2000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88043"/>
            <a:ext cx="6941464" cy="575594"/>
          </a:xfrm>
        </p:spPr>
        <p:txBody>
          <a:bodyPr/>
          <a:lstStyle/>
          <a:p>
            <a:r>
              <a:rPr lang="en-AU" sz="2400" b="1" dirty="0"/>
              <a:t>FASS Contacts</a:t>
            </a:r>
          </a:p>
        </p:txBody>
      </p:sp>
    </p:spTree>
    <p:extLst>
      <p:ext uri="{BB962C8B-B14F-4D97-AF65-F5344CB8AC3E}">
        <p14:creationId xmlns:p14="http://schemas.microsoft.com/office/powerpoint/2010/main" val="136568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D60DCB-8AF5-8C22-FFCE-3053F10A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700" y="1779662"/>
            <a:ext cx="8064896" cy="309634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FASS is an integrated</a:t>
            </a:r>
            <a:r>
              <a:rPr lang="en-A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providing free </a:t>
            </a:r>
            <a:r>
              <a:rPr lang="en-A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duty lawyer assistance </a:t>
            </a:r>
            <a:r>
              <a:rPr lang="en-A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holistic social supports </a:t>
            </a:r>
            <a:r>
              <a:rPr lang="en-A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people impacted by family violence with </a:t>
            </a:r>
            <a:r>
              <a:rPr lang="en-A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matters in the family law courts</a:t>
            </a:r>
            <a:r>
              <a:rPr lang="en-AU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 in 2017 at Melbourne and Dandenong registries of the </a:t>
            </a:r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 Circuit and Family Court of Australia (FCFCOA)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Expanded to FCFCOA circuit locations in Victoria in late 2022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 program – administered by Legal Aid Commissions in all states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What is FASS?</a:t>
            </a:r>
          </a:p>
        </p:txBody>
      </p:sp>
    </p:spTree>
    <p:extLst>
      <p:ext uri="{BB962C8B-B14F-4D97-AF65-F5344CB8AC3E}">
        <p14:creationId xmlns:p14="http://schemas.microsoft.com/office/powerpoint/2010/main" val="12507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How does FASS operate?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14:cNvPr>
              <p14:cNvContentPartPr/>
              <p14:nvPr/>
            </p14:nvContentPartPr>
            <p14:xfrm>
              <a:off x="2129948" y="2234106"/>
              <a:ext cx="1002240" cy="4838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6948" y="2171106"/>
                <a:ext cx="1127880" cy="60948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8A2FFB-FA44-D01B-26E7-DF6B7137E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41" y="1635646"/>
            <a:ext cx="8064896" cy="3096345"/>
          </a:xfrm>
        </p:spPr>
        <p:txBody>
          <a:bodyPr/>
          <a:lstStyle/>
          <a:p>
            <a:r>
              <a:rPr lang="en-AU" sz="2000" dirty="0"/>
              <a:t>At </a:t>
            </a:r>
            <a:r>
              <a:rPr lang="en-AU" sz="2000" b="1" dirty="0"/>
              <a:t>Melbourne</a:t>
            </a:r>
            <a:r>
              <a:rPr lang="en-AU" sz="2000" dirty="0"/>
              <a:t> and </a:t>
            </a:r>
            <a:r>
              <a:rPr lang="en-AU" sz="2000" b="1" dirty="0"/>
              <a:t>Dandenong</a:t>
            </a:r>
            <a:r>
              <a:rPr lang="en-AU" sz="2000" dirty="0"/>
              <a:t> FCFCOA registries: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Full time service (9am-4:30pm, Monday-Friday when Court sitting)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In-person and remote assistance</a:t>
            </a:r>
          </a:p>
          <a:p>
            <a:r>
              <a:rPr lang="en-AU" sz="2000" dirty="0"/>
              <a:t>At FCFCOA </a:t>
            </a:r>
            <a:r>
              <a:rPr lang="en-AU" sz="2000" b="1" dirty="0"/>
              <a:t>circuit locations </a:t>
            </a:r>
            <a:r>
              <a:rPr lang="en-AU" sz="2000" dirty="0"/>
              <a:t>in Victoria: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Available during circuit sittings and fortnightly JR lists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In-person and remote assistance</a:t>
            </a:r>
          </a:p>
        </p:txBody>
      </p:sp>
    </p:spTree>
    <p:extLst>
      <p:ext uri="{BB962C8B-B14F-4D97-AF65-F5344CB8AC3E}">
        <p14:creationId xmlns:p14="http://schemas.microsoft.com/office/powerpoint/2010/main" val="138791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D60DCB-8AF5-8C22-FFCE-3053F10A9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000" b="1" dirty="0"/>
              <a:t>Clients are eligible for FASS services if: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/>
              <a:t>They or a family member have experienced, used or are alleged to have used </a:t>
            </a:r>
            <a:r>
              <a:rPr lang="en-AU" sz="2000" b="1" dirty="0"/>
              <a:t>family violence </a:t>
            </a:r>
            <a:r>
              <a:rPr lang="en-AU" sz="2000" dirty="0"/>
              <a:t>in the relationship;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/>
              <a:t>They </a:t>
            </a:r>
            <a:r>
              <a:rPr lang="en-AU" sz="2000" b="1" dirty="0"/>
              <a:t>need assistance </a:t>
            </a:r>
            <a:r>
              <a:rPr lang="en-AU" sz="2000" dirty="0"/>
              <a:t>with family law (and related child protection or family violence IVOs)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2000" dirty="0"/>
              <a:t>There is a </a:t>
            </a:r>
            <a:r>
              <a:rPr lang="en-AU" sz="2000" b="1" dirty="0"/>
              <a:t>sufficient nexus</a:t>
            </a:r>
            <a:r>
              <a:rPr lang="en-AU" sz="2000" dirty="0"/>
              <a:t> with family law proceedings. </a:t>
            </a:r>
          </a:p>
          <a:p>
            <a:br>
              <a:rPr lang="en-AU" sz="2000" dirty="0"/>
            </a:br>
            <a:r>
              <a:rPr lang="en-AU" sz="2000" dirty="0"/>
              <a:t>FASS services are </a:t>
            </a:r>
            <a:r>
              <a:rPr lang="en-AU" sz="2000" b="1" i="1" dirty="0"/>
              <a:t>not</a:t>
            </a:r>
            <a:r>
              <a:rPr lang="en-AU" sz="2000" i="1" dirty="0"/>
              <a:t> </a:t>
            </a:r>
            <a:r>
              <a:rPr lang="en-AU" sz="2000" dirty="0"/>
              <a:t>means tested.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Who can access FASS?</a:t>
            </a:r>
          </a:p>
        </p:txBody>
      </p:sp>
    </p:spTree>
    <p:extLst>
      <p:ext uri="{BB962C8B-B14F-4D97-AF65-F5344CB8AC3E}">
        <p14:creationId xmlns:p14="http://schemas.microsoft.com/office/powerpoint/2010/main" val="332195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How does FASS operate?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92D733-AF03-F67B-82EA-2395E919D7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40" t="3077" r="2926" b="15660"/>
          <a:stretch/>
        </p:blipFill>
        <p:spPr>
          <a:xfrm>
            <a:off x="2159731" y="1707654"/>
            <a:ext cx="5226581" cy="28083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CFCBA62-7451-0AA2-9036-B4642778ADF1}"/>
                  </a:ext>
                </a:extLst>
              </p14:cNvPr>
              <p14:cNvContentPartPr/>
              <p14:nvPr/>
            </p14:nvContentPartPr>
            <p14:xfrm>
              <a:off x="2339752" y="2388870"/>
              <a:ext cx="1411920" cy="36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CFCBA62-7451-0AA2-9036-B4642778AD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77112" y="2326230"/>
                <a:ext cx="153756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D3676D5-AF72-266B-0552-52CF94812119}"/>
                  </a:ext>
                </a:extLst>
              </p14:cNvPr>
              <p14:cNvContentPartPr/>
              <p14:nvPr/>
            </p14:nvContentPartPr>
            <p14:xfrm>
              <a:off x="4414868" y="3826746"/>
              <a:ext cx="360" cy="1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D3676D5-AF72-266B-0552-52CF9481211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05868" y="3817746"/>
                <a:ext cx="1800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14:cNvPr>
              <p14:cNvContentPartPr/>
              <p14:nvPr/>
            </p14:nvContentPartPr>
            <p14:xfrm>
              <a:off x="2129948" y="2234106"/>
              <a:ext cx="1002240" cy="4838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66948" y="2171106"/>
                <a:ext cx="1127880" cy="609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7BF1E12-7C7E-9C77-D466-246A8ACDD9BA}"/>
              </a:ext>
            </a:extLst>
          </p:cNvPr>
          <p:cNvGrpSpPr/>
          <p:nvPr/>
        </p:nvGrpSpPr>
        <p:grpSpPr>
          <a:xfrm>
            <a:off x="4591988" y="3991626"/>
            <a:ext cx="14040" cy="27720"/>
            <a:chOff x="4591988" y="3991626"/>
            <a:chExt cx="14040" cy="2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27F487A-221F-6F11-2457-EF46914F6284}"/>
                    </a:ext>
                  </a:extLst>
                </p14:cNvPr>
                <p14:cNvContentPartPr/>
                <p14:nvPr/>
              </p14:nvContentPartPr>
              <p14:xfrm>
                <a:off x="4598828" y="3998466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27F487A-221F-6F11-2457-EF46914F628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94508" y="399414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98BE51E-803B-3694-7776-D2CF10CF4436}"/>
                    </a:ext>
                  </a:extLst>
                </p14:cNvPr>
                <p14:cNvContentPartPr/>
                <p14:nvPr/>
              </p14:nvContentPartPr>
              <p14:xfrm>
                <a:off x="4598828" y="4005306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98BE51E-803B-3694-7776-D2CF10CF44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9450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9BCB710-081D-1F44-8115-5A824EE0C7ED}"/>
                    </a:ext>
                  </a:extLst>
                </p14:cNvPr>
                <p14:cNvContentPartPr/>
                <p14:nvPr/>
              </p14:nvContentPartPr>
              <p14:xfrm>
                <a:off x="4598828" y="4012146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9BCB710-081D-1F44-8115-5A824EE0C7E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94508" y="400782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0A89757-A67A-4054-D3AB-A556BA5EF1FA}"/>
                    </a:ext>
                  </a:extLst>
                </p14:cNvPr>
                <p14:cNvContentPartPr/>
                <p14:nvPr/>
              </p14:nvContentPartPr>
              <p14:xfrm>
                <a:off x="4605668" y="4005306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0A89757-A67A-4054-D3AB-A556BA5EF1F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0134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FAF84DE-F958-A0A1-F843-5D036F079B15}"/>
                    </a:ext>
                  </a:extLst>
                </p14:cNvPr>
                <p14:cNvContentPartPr/>
                <p14:nvPr/>
              </p14:nvContentPartPr>
              <p14:xfrm>
                <a:off x="4605668" y="3991626"/>
                <a:ext cx="360" cy="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FAF84DE-F958-A0A1-F843-5D036F079B1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01348" y="398730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DE859C5-E061-8862-E9FF-41BFB828829E}"/>
                    </a:ext>
                  </a:extLst>
                </p14:cNvPr>
                <p14:cNvContentPartPr/>
                <p14:nvPr/>
              </p14:nvContentPartPr>
              <p14:xfrm>
                <a:off x="4591988" y="4005306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DE859C5-E061-8862-E9FF-41BFB828829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8766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6D378DB-8359-B41D-FBEC-8A3BB33DE3CB}"/>
                    </a:ext>
                  </a:extLst>
                </p14:cNvPr>
                <p14:cNvContentPartPr/>
                <p14:nvPr/>
              </p14:nvContentPartPr>
              <p14:xfrm>
                <a:off x="4591988" y="4018986"/>
                <a:ext cx="360" cy="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6D378DB-8359-B41D-FBEC-8A3BB33DE3C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87668" y="401466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0925DD6-1C58-3A6A-36B0-AB7745B545D4}"/>
                    </a:ext>
                  </a:extLst>
                </p14:cNvPr>
                <p14:cNvContentPartPr/>
                <p14:nvPr/>
              </p14:nvContentPartPr>
              <p14:xfrm>
                <a:off x="4605668" y="4012146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0925DD6-1C58-3A6A-36B0-AB7745B545D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01348" y="400782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2271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What do the FASS roles involve?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CFCBA62-7451-0AA2-9036-B4642778ADF1}"/>
                  </a:ext>
                </a:extLst>
              </p14:cNvPr>
              <p14:cNvContentPartPr/>
              <p14:nvPr/>
            </p14:nvContentPartPr>
            <p14:xfrm>
              <a:off x="2339752" y="2388870"/>
              <a:ext cx="1411920" cy="3657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CFCBA62-7451-0AA2-9036-B4642778ADF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76752" y="2325808"/>
                <a:ext cx="1537560" cy="4915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D3676D5-AF72-266B-0552-52CF94812119}"/>
                  </a:ext>
                </a:extLst>
              </p14:cNvPr>
              <p14:cNvContentPartPr/>
              <p14:nvPr/>
            </p14:nvContentPartPr>
            <p14:xfrm>
              <a:off x="4414868" y="3826746"/>
              <a:ext cx="360" cy="14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D3676D5-AF72-266B-0552-52CF9481211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405868" y="3819546"/>
                <a:ext cx="18000" cy="155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14:cNvPr>
              <p14:cNvContentPartPr/>
              <p14:nvPr/>
            </p14:nvContentPartPr>
            <p14:xfrm>
              <a:off x="2129948" y="2234106"/>
              <a:ext cx="1002240" cy="4838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B3A640A3-7A80-25F0-878B-3AA828980A2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66948" y="2171153"/>
                <a:ext cx="1127880" cy="609387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F7BF1E12-7C7E-9C77-D466-246A8ACDD9BA}"/>
              </a:ext>
            </a:extLst>
          </p:cNvPr>
          <p:cNvGrpSpPr/>
          <p:nvPr/>
        </p:nvGrpSpPr>
        <p:grpSpPr>
          <a:xfrm>
            <a:off x="4591988" y="3991626"/>
            <a:ext cx="14040" cy="27720"/>
            <a:chOff x="4591988" y="3991626"/>
            <a:chExt cx="14040" cy="2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27F487A-221F-6F11-2457-EF46914F6284}"/>
                    </a:ext>
                  </a:extLst>
                </p14:cNvPr>
                <p14:cNvContentPartPr/>
                <p14:nvPr/>
              </p14:nvContentPartPr>
              <p14:xfrm>
                <a:off x="4598828" y="3998466"/>
                <a:ext cx="360" cy="3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27F487A-221F-6F11-2457-EF46914F628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94508" y="399414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98BE51E-803B-3694-7776-D2CF10CF4436}"/>
                    </a:ext>
                  </a:extLst>
                </p14:cNvPr>
                <p14:cNvContentPartPr/>
                <p14:nvPr/>
              </p14:nvContentPartPr>
              <p14:xfrm>
                <a:off x="4598828" y="4005306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98BE51E-803B-3694-7776-D2CF10CF443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9450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9BCB710-081D-1F44-8115-5A824EE0C7ED}"/>
                    </a:ext>
                  </a:extLst>
                </p14:cNvPr>
                <p14:cNvContentPartPr/>
                <p14:nvPr/>
              </p14:nvContentPartPr>
              <p14:xfrm>
                <a:off x="4598828" y="4012146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9BCB710-081D-1F44-8115-5A824EE0C7E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94508" y="400782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0A89757-A67A-4054-D3AB-A556BA5EF1FA}"/>
                    </a:ext>
                  </a:extLst>
                </p14:cNvPr>
                <p14:cNvContentPartPr/>
                <p14:nvPr/>
              </p14:nvContentPartPr>
              <p14:xfrm>
                <a:off x="4605668" y="4005306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0A89757-A67A-4054-D3AB-A556BA5EF1F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60134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FAF84DE-F958-A0A1-F843-5D036F079B15}"/>
                    </a:ext>
                  </a:extLst>
                </p14:cNvPr>
                <p14:cNvContentPartPr/>
                <p14:nvPr/>
              </p14:nvContentPartPr>
              <p14:xfrm>
                <a:off x="4605668" y="3991626"/>
                <a:ext cx="360" cy="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FAF84DE-F958-A0A1-F843-5D036F079B1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601348" y="398730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DE859C5-E061-8862-E9FF-41BFB828829E}"/>
                    </a:ext>
                  </a:extLst>
                </p14:cNvPr>
                <p14:cNvContentPartPr/>
                <p14:nvPr/>
              </p14:nvContentPartPr>
              <p14:xfrm>
                <a:off x="4591988" y="4005306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DE859C5-E061-8862-E9FF-41BFB828829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87668" y="400098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6D378DB-8359-B41D-FBEC-8A3BB33DE3CB}"/>
                    </a:ext>
                  </a:extLst>
                </p14:cNvPr>
                <p14:cNvContentPartPr/>
                <p14:nvPr/>
              </p14:nvContentPartPr>
              <p14:xfrm>
                <a:off x="4591988" y="4018986"/>
                <a:ext cx="360" cy="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6D378DB-8359-B41D-FBEC-8A3BB33DE3C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587668" y="401466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0925DD6-1C58-3A6A-36B0-AB7745B545D4}"/>
                    </a:ext>
                  </a:extLst>
                </p14:cNvPr>
                <p14:cNvContentPartPr/>
                <p14:nvPr/>
              </p14:nvContentPartPr>
              <p14:xfrm>
                <a:off x="4605668" y="4012146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0925DD6-1C58-3A6A-36B0-AB7745B545D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601348" y="400782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</p:grpSp>
      <p:graphicFrame>
        <p:nvGraphicFramePr>
          <p:cNvPr id="2" name="Table 11">
            <a:extLst>
              <a:ext uri="{FF2B5EF4-FFF2-40B4-BE49-F238E27FC236}">
                <a16:creationId xmlns:a16="http://schemas.microsoft.com/office/drawing/2014/main" id="{B9C08200-542B-E4B8-0249-0542F53D6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452966"/>
              </p:ext>
            </p:extLst>
          </p:nvPr>
        </p:nvGraphicFramePr>
        <p:xfrm>
          <a:off x="107504" y="1707654"/>
          <a:ext cx="8870100" cy="30480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956700">
                  <a:extLst>
                    <a:ext uri="{9D8B030D-6E8A-4147-A177-3AD203B41FA5}">
                      <a16:colId xmlns:a16="http://schemas.microsoft.com/office/drawing/2014/main" val="3858837009"/>
                    </a:ext>
                  </a:extLst>
                </a:gridCol>
                <a:gridCol w="2956700">
                  <a:extLst>
                    <a:ext uri="{9D8B030D-6E8A-4147-A177-3AD203B41FA5}">
                      <a16:colId xmlns:a16="http://schemas.microsoft.com/office/drawing/2014/main" val="1762993648"/>
                    </a:ext>
                  </a:extLst>
                </a:gridCol>
                <a:gridCol w="2956700">
                  <a:extLst>
                    <a:ext uri="{9D8B030D-6E8A-4147-A177-3AD203B41FA5}">
                      <a16:colId xmlns:a16="http://schemas.microsoft.com/office/drawing/2014/main" val="2565448277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1800" b="1" i="0" kern="0" dirty="0"/>
                        <a:t>Duty Lawyer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Procedural and/or advice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Document preparation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Appearances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Referral for ongoing assistance (legally aided or private)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1800" b="1" i="0" kern="0" dirty="0"/>
                        <a:t>Family Violence Worker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MARAM risk assessment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Safety planning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800" b="0" i="0" kern="0" dirty="0"/>
                        <a:t>Referrals for ongoing support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Emotional support</a:t>
                      </a:r>
                    </a:p>
                    <a:p>
                      <a:pPr algn="l"/>
                      <a:endParaRPr lang="en-AU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1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AU" sz="1800" b="1" i="0" kern="0" dirty="0"/>
                        <a:t>Mental Health Worker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Suicide risk assessment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Mental health safety planning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Referrals for ongoing support</a:t>
                      </a:r>
                    </a:p>
                    <a:p>
                      <a:pPr marL="342900" indent="-342900" algn="l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1800" b="0" i="0" kern="0" dirty="0"/>
                        <a:t>Emotional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26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956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949AF-D2FD-B19C-F0DE-15466A00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000" b="1" dirty="0"/>
              <a:t>Who is the Morwell circuit FASS team?</a:t>
            </a:r>
            <a:endParaRPr lang="en-AU" dirty="0"/>
          </a:p>
        </p:txBody>
      </p:sp>
      <p:pic>
        <p:nvPicPr>
          <p:cNvPr id="1026" name="Picture 2" descr="Y-Dir | Youth Direct">
            <a:extLst>
              <a:ext uri="{FF2B5EF4-FFF2-40B4-BE49-F238E27FC236}">
                <a16:creationId xmlns:a16="http://schemas.microsoft.com/office/drawing/2014/main" id="{9B279A86-FD37-12DE-9075-1BB19179A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76988"/>
            <a:ext cx="3088829" cy="49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o To Violence - Men's Referral Service - The Social Blueprint">
            <a:extLst>
              <a:ext uri="{FF2B5EF4-FFF2-40B4-BE49-F238E27FC236}">
                <a16:creationId xmlns:a16="http://schemas.microsoft.com/office/drawing/2014/main" id="{93D85EE8-BFF8-1BC8-2E0B-7081BBEB7E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36" b="34475"/>
          <a:stretch/>
        </p:blipFill>
        <p:spPr bwMode="auto">
          <a:xfrm>
            <a:off x="4559039" y="2859336"/>
            <a:ext cx="3382519" cy="64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lationships Australia - Victoria — WIFVC - Western Integrated Family  Violence Committee">
            <a:extLst>
              <a:ext uri="{FF2B5EF4-FFF2-40B4-BE49-F238E27FC236}">
                <a16:creationId xmlns:a16="http://schemas.microsoft.com/office/drawing/2014/main" id="{C72CDB6A-3D01-1177-1883-3B5C34C441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88" b="30888"/>
          <a:stretch/>
        </p:blipFill>
        <p:spPr bwMode="auto">
          <a:xfrm>
            <a:off x="2195736" y="3705349"/>
            <a:ext cx="3456384" cy="97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Logo&#10;&#10;Description automatically generated with low confidence">
            <a:extLst>
              <a:ext uri="{FF2B5EF4-FFF2-40B4-BE49-F238E27FC236}">
                <a16:creationId xmlns:a16="http://schemas.microsoft.com/office/drawing/2014/main" id="{2D03190A-2682-3967-317C-BAD0027A4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55515"/>
            <a:ext cx="24384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Gippsland Community Legal Service">
            <a:extLst>
              <a:ext uri="{FF2B5EF4-FFF2-40B4-BE49-F238E27FC236}">
                <a16:creationId xmlns:a16="http://schemas.microsoft.com/office/drawing/2014/main" id="{EC924323-B8F6-9E09-9EF7-D42B2D04D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12389"/>
            <a:ext cx="1440160" cy="89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21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D60DCB-8AF5-8C22-FFCE-3053F10A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12057"/>
            <a:ext cx="3744416" cy="309634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FASS telephone line </a:t>
            </a:r>
            <a:br>
              <a:rPr lang="en-AU" sz="2000" dirty="0"/>
            </a:br>
            <a:r>
              <a:rPr lang="en-AU" sz="2000" b="1" dirty="0"/>
              <a:t>(03) 8610 9803</a:t>
            </a:r>
            <a:br>
              <a:rPr lang="en-AU" sz="2000" b="1" dirty="0"/>
            </a:br>
            <a:br>
              <a:rPr lang="en-AU" sz="2000" b="1" dirty="0"/>
            </a:br>
            <a:r>
              <a:rPr lang="en-AU" sz="2000" u="sng" dirty="0"/>
              <a:t>In-person referrals:</a:t>
            </a:r>
            <a:br>
              <a:rPr lang="en-AU" sz="2000" dirty="0"/>
            </a:br>
            <a:r>
              <a:rPr lang="en-AU" sz="2000" dirty="0"/>
              <a:t>  At Melbourne &amp; Dandenong  FCFCOA registries</a:t>
            </a:r>
            <a:br>
              <a:rPr lang="en-AU" sz="2000" dirty="0"/>
            </a:br>
            <a:r>
              <a:rPr lang="en-AU" sz="2000" dirty="0"/>
              <a:t>  During in-person circuit sittings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How to refer to FASS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6F5E967E-5100-42A8-112E-DA28F7ACC7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31" r="5062"/>
          <a:stretch/>
        </p:blipFill>
        <p:spPr>
          <a:xfrm>
            <a:off x="4545347" y="1635646"/>
            <a:ext cx="4347133" cy="2796670"/>
          </a:xfrm>
          <a:prstGeom prst="rect">
            <a:avLst/>
          </a:prstGeom>
        </p:spPr>
      </p:pic>
      <p:sp>
        <p:nvSpPr>
          <p:cNvPr id="6" name="Star: 4 Points 5">
            <a:extLst>
              <a:ext uri="{FF2B5EF4-FFF2-40B4-BE49-F238E27FC236}">
                <a16:creationId xmlns:a16="http://schemas.microsoft.com/office/drawing/2014/main" id="{9400D4D2-DFA4-7350-3E2B-2967297FCBC0}"/>
              </a:ext>
            </a:extLst>
          </p:cNvPr>
          <p:cNvSpPr/>
          <p:nvPr/>
        </p:nvSpPr>
        <p:spPr>
          <a:xfrm>
            <a:off x="922496" y="3116213"/>
            <a:ext cx="144016" cy="144016"/>
          </a:xfrm>
          <a:prstGeom prst="star4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Star: 4 Points 6">
            <a:extLst>
              <a:ext uri="{FF2B5EF4-FFF2-40B4-BE49-F238E27FC236}">
                <a16:creationId xmlns:a16="http://schemas.microsoft.com/office/drawing/2014/main" id="{145D9FE6-C533-0A56-E25C-ADBF28CD0A7D}"/>
              </a:ext>
            </a:extLst>
          </p:cNvPr>
          <p:cNvSpPr/>
          <p:nvPr/>
        </p:nvSpPr>
        <p:spPr>
          <a:xfrm>
            <a:off x="922496" y="3801057"/>
            <a:ext cx="144016" cy="144016"/>
          </a:xfrm>
          <a:prstGeom prst="star4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293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3CDBD3-A7CF-B024-58FC-0A7E7A93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b="1" dirty="0"/>
              <a:t>Example case studies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1255AE5A-9C68-492A-99F4-63C0DF645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30868"/>
              </p:ext>
            </p:extLst>
          </p:nvPr>
        </p:nvGraphicFramePr>
        <p:xfrm>
          <a:off x="251520" y="1851670"/>
          <a:ext cx="8640960" cy="2682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3858837009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76299364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565448277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Interim FVIO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Family law parenting proceedings – court date in a few days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Client does not have a lawyer</a:t>
                      </a:r>
                    </a:p>
                    <a:p>
                      <a:endParaRPr lang="en-AU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Past family violence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Family law proceedings – final hearing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Client has their own lawyer</a:t>
                      </a:r>
                    </a:p>
                    <a:p>
                      <a:endParaRPr lang="en-AU" sz="20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Recent separation, allegations of FV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Other parent failed to return child after agreed time </a:t>
                      </a:r>
                    </a:p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AU" sz="2000" b="0" i="0" kern="0" dirty="0"/>
                        <a:t>No court date or court orders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726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92660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FASS 1">
      <a:dk1>
        <a:srgbClr val="000000"/>
      </a:dk1>
      <a:lt1>
        <a:srgbClr val="349D48"/>
      </a:lt1>
      <a:dk2>
        <a:srgbClr val="000000"/>
      </a:dk2>
      <a:lt2>
        <a:srgbClr val="0A7BC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ac5948-1b86-47d1-8270-b779f27a6e69">
      <Terms xmlns="http://schemas.microsoft.com/office/infopath/2007/PartnerControls"/>
    </lcf76f155ced4ddcb4097134ff3c332f>
    <TaxCatchAll xmlns="f459a711-3209-41be-83ed-942adbe7fa3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D8A0CA9E5FFF4B80B44101E7E0DFC2" ma:contentTypeVersion="16" ma:contentTypeDescription="Create a new document." ma:contentTypeScope="" ma:versionID="2caf1da778ec45819ed3bf838dfaf841">
  <xsd:schema xmlns:xsd="http://www.w3.org/2001/XMLSchema" xmlns:xs="http://www.w3.org/2001/XMLSchema" xmlns:p="http://schemas.microsoft.com/office/2006/metadata/properties" xmlns:ns2="0aac5948-1b86-47d1-8270-b779f27a6e69" xmlns:ns3="f459a711-3209-41be-83ed-942adbe7fa3f" targetNamespace="http://schemas.microsoft.com/office/2006/metadata/properties" ma:root="true" ma:fieldsID="b3fbac9ebda73e1769b206d9d9c6167c" ns2:_="" ns3:_="">
    <xsd:import namespace="0aac5948-1b86-47d1-8270-b779f27a6e69"/>
    <xsd:import namespace="f459a711-3209-41be-83ed-942adbe7fa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c5948-1b86-47d1-8270-b779f27a6e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7179f48-4463-4412-9cd9-4172c67e99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59a711-3209-41be-83ed-942adbe7fa3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dc557-dcf8-4b7b-bc23-f6b58243b58d}" ma:internalName="TaxCatchAll" ma:showField="CatchAllData" ma:web="f459a711-3209-41be-83ed-942adbe7fa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0E31E9-C6AD-46EE-98E8-62432B9FAFD1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f459a711-3209-41be-83ed-942adbe7fa3f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0aac5948-1b86-47d1-8270-b779f27a6e69"/>
  </ds:schemaRefs>
</ds:datastoreItem>
</file>

<file path=customXml/itemProps2.xml><?xml version="1.0" encoding="utf-8"?>
<ds:datastoreItem xmlns:ds="http://schemas.openxmlformats.org/officeDocument/2006/customXml" ds:itemID="{12DF6C6F-7FBE-4B66-A126-2DD1F330A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ac5948-1b86-47d1-8270-b779f27a6e69"/>
    <ds:schemaRef ds:uri="f459a711-3209-41be-83ed-942adbe7fa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C01814-461E-4456-9C15-62ECFD54CE2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54efa93-34d8-4573-aa40-1c86a75fc834}" enabled="1" method="Standard" siteId="{52d78c56-b7a0-40c1-8d04-c67a4051b8be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9936</TotalTime>
  <Words>424</Words>
  <Application>Microsoft Office PowerPoint</Application>
  <PresentationFormat>On-screen Show (16:9)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slide_master</vt:lpstr>
      <vt:lpstr>PowerPoint Presentation</vt:lpstr>
      <vt:lpstr>What is FASS?</vt:lpstr>
      <vt:lpstr>How does FASS operate?</vt:lpstr>
      <vt:lpstr>Who can access FASS?</vt:lpstr>
      <vt:lpstr>How does FASS operate?</vt:lpstr>
      <vt:lpstr>What do the FASS roles involve?</vt:lpstr>
      <vt:lpstr>Who is the Morwell circuit FASS team?</vt:lpstr>
      <vt:lpstr>How to refer to FASS</vt:lpstr>
      <vt:lpstr>Example case studies</vt:lpstr>
      <vt:lpstr>FASS Contacts</vt:lpstr>
    </vt:vector>
  </TitlesOfParts>
  <Company>Victoria Legal Aid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JulieB</dc:creator>
  <cp:lastModifiedBy>Britt Aquilina</cp:lastModifiedBy>
  <cp:revision>199</cp:revision>
  <cp:lastPrinted>2022-09-21T05:24:33Z</cp:lastPrinted>
  <dcterms:created xsi:type="dcterms:W3CDTF">2013-05-07T23:54:39Z</dcterms:created>
  <dcterms:modified xsi:type="dcterms:W3CDTF">2024-07-09T23:42:21Z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0x01010001D8A0CA9E5FFF4B80B44101E7E0DFC2</vt:lpwstr>
  </property>
  <property fmtid="{D5CDD505-2E9C-101B-9397-08002B2CF9AE}" pid="3" name="MSIP_Label_282c2626-c51f-44b6-922d-8e89648f8cf9_Enabled">
    <vt:lpwstr>true</vt:lpwstr>
  </property>
  <property fmtid="{D5CDD505-2E9C-101B-9397-08002B2CF9AE}" pid="4" name="MSIP_Label_282c2626-c51f-44b6-922d-8e89648f8cf9_SetDate">
    <vt:lpwstr>2023-04-03T00:18:25Z</vt:lpwstr>
  </property>
  <property fmtid="{D5CDD505-2E9C-101B-9397-08002B2CF9AE}" pid="5" name="MSIP_Label_282c2626-c51f-44b6-922d-8e89648f8cf9_Method">
    <vt:lpwstr>Privileged</vt:lpwstr>
  </property>
  <property fmtid="{D5CDD505-2E9C-101B-9397-08002B2CF9AE}" pid="6" name="MSIP_Label_282c2626-c51f-44b6-922d-8e89648f8cf9_Name">
    <vt:lpwstr>Official Sensitive</vt:lpwstr>
  </property>
  <property fmtid="{D5CDD505-2E9C-101B-9397-08002B2CF9AE}" pid="7" name="MSIP_Label_282c2626-c51f-44b6-922d-8e89648f8cf9_SiteId">
    <vt:lpwstr>f6bec780-cd13-49ce-84c7-5d7d94821879</vt:lpwstr>
  </property>
  <property fmtid="{D5CDD505-2E9C-101B-9397-08002B2CF9AE}" pid="8" name="MSIP_Label_282c2626-c51f-44b6-922d-8e89648f8cf9_ActionId">
    <vt:lpwstr>4526a1bb-c9fd-4b3e-a72f-0a4060e865b5</vt:lpwstr>
  </property>
  <property fmtid="{D5CDD505-2E9C-101B-9397-08002B2CF9AE}" pid="9" name="MSIP_Label_282c2626-c51f-44b6-922d-8e89648f8cf9_ContentBits">
    <vt:lpwstr>1</vt:lpwstr>
  </property>
  <property fmtid="{D5CDD505-2E9C-101B-9397-08002B2CF9AE}" pid="10" name="ClassificationContentMarkingHeaderLocations">
    <vt:lpwstr>slide_master:2</vt:lpwstr>
  </property>
  <property fmtid="{D5CDD505-2E9C-101B-9397-08002B2CF9AE}" pid="11" name="ClassificationContentMarkingHeaderText">
    <vt:lpwstr>OFFICIAL</vt:lpwstr>
  </property>
</Properties>
</file>